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theme/theme15.xml" ContentType="application/vnd.openxmlformats-officedocument.theme+xml"/>
  <Override PartName="/ppt/slideLayouts/slideLayout41.xml" ContentType="application/vnd.openxmlformats-officedocument.presentationml.slideLayout+xml"/>
  <Override PartName="/ppt/theme/theme16.xml" ContentType="application/vnd.openxmlformats-officedocument.theme+xml"/>
  <Override PartName="/ppt/slideLayouts/slideLayout42.xml" ContentType="application/vnd.openxmlformats-officedocument.presentationml.slideLayout+xml"/>
  <Override PartName="/ppt/theme/theme17.xml" ContentType="application/vnd.openxmlformats-officedocument.theme+xml"/>
  <Override PartName="/ppt/slideLayouts/slideLayout43.xml" ContentType="application/vnd.openxmlformats-officedocument.presentationml.slideLayout+xml"/>
  <Override PartName="/ppt/theme/theme18.xml" ContentType="application/vnd.openxmlformats-officedocument.theme+xml"/>
  <Override PartName="/ppt/slideLayouts/slideLayout44.xml" ContentType="application/vnd.openxmlformats-officedocument.presentationml.slideLayout+xml"/>
  <Override PartName="/ppt/theme/theme19.xml" ContentType="application/vnd.openxmlformats-officedocument.theme+xml"/>
  <Override PartName="/ppt/slideLayouts/slideLayout45.xml" ContentType="application/vnd.openxmlformats-officedocument.presentationml.slideLayout+xml"/>
  <Override PartName="/ppt/theme/theme20.xml" ContentType="application/vnd.openxmlformats-officedocument.theme+xml"/>
  <Override PartName="/ppt/slideLayouts/slideLayout46.xml" ContentType="application/vnd.openxmlformats-officedocument.presentationml.slideLayout+xml"/>
  <Override PartName="/ppt/theme/theme21.xml" ContentType="application/vnd.openxmlformats-officedocument.theme+xml"/>
  <Override PartName="/ppt/slideLayouts/slideLayout47.xml" ContentType="application/vnd.openxmlformats-officedocument.presentationml.slideLayout+xml"/>
  <Override PartName="/ppt/theme/theme22.xml" ContentType="application/vnd.openxmlformats-officedocument.theme+xml"/>
  <Override PartName="/ppt/slideLayouts/slideLayout48.xml" ContentType="application/vnd.openxmlformats-officedocument.presentationml.slideLayout+xml"/>
  <Override PartName="/ppt/theme/theme23.xml" ContentType="application/vnd.openxmlformats-officedocument.theme+xml"/>
  <Override PartName="/ppt/slideLayouts/slideLayout49.xml" ContentType="application/vnd.openxmlformats-officedocument.presentationml.slideLayout+xml"/>
  <Override PartName="/ppt/theme/theme24.xml" ContentType="application/vnd.openxmlformats-officedocument.theme+xml"/>
  <Override PartName="/ppt/slideLayouts/slideLayout50.xml" ContentType="application/vnd.openxmlformats-officedocument.presentationml.slideLayout+xml"/>
  <Override PartName="/ppt/theme/theme25.xml" ContentType="application/vnd.openxmlformats-officedocument.theme+xml"/>
  <Override PartName="/ppt/slideLayouts/slideLayout51.xml" ContentType="application/vnd.openxmlformats-officedocument.presentationml.slideLayout+xml"/>
  <Override PartName="/ppt/theme/theme26.xml" ContentType="application/vnd.openxmlformats-officedocument.theme+xml"/>
  <Override PartName="/ppt/slideLayouts/slideLayout52.xml" ContentType="application/vnd.openxmlformats-officedocument.presentationml.slideLayout+xml"/>
  <Override PartName="/ppt/theme/theme27.xml" ContentType="application/vnd.openxmlformats-officedocument.theme+xml"/>
  <Override PartName="/ppt/slideLayouts/slideLayout53.xml" ContentType="application/vnd.openxmlformats-officedocument.presentationml.slideLayout+xml"/>
  <Override PartName="/ppt/theme/theme28.xml" ContentType="application/vnd.openxmlformats-officedocument.theme+xml"/>
  <Override PartName="/ppt/slideLayouts/slideLayout54.xml" ContentType="application/vnd.openxmlformats-officedocument.presentationml.slideLayout+xml"/>
  <Override PartName="/ppt/theme/theme29.xml" ContentType="application/vnd.openxmlformats-officedocument.theme+xml"/>
  <Override PartName="/ppt/slideLayouts/slideLayout55.xml" ContentType="application/vnd.openxmlformats-officedocument.presentationml.slideLayout+xml"/>
  <Override PartName="/ppt/theme/theme30.xml" ContentType="application/vnd.openxmlformats-officedocument.theme+xml"/>
  <Override PartName="/ppt/slideLayouts/slideLayout56.xml" ContentType="application/vnd.openxmlformats-officedocument.presentationml.slideLayout+xml"/>
  <Override PartName="/ppt/theme/theme31.xml" ContentType="application/vnd.openxmlformats-officedocument.theme+xml"/>
  <Override PartName="/ppt/slideLayouts/slideLayout57.xml" ContentType="application/vnd.openxmlformats-officedocument.presentationml.slideLayout+xml"/>
  <Override PartName="/ppt/theme/theme32.xml" ContentType="application/vnd.openxmlformats-officedocument.theme+xml"/>
  <Override PartName="/ppt/slideLayouts/slideLayout58.xml" ContentType="application/vnd.openxmlformats-officedocument.presentationml.slideLayout+xml"/>
  <Override PartName="/ppt/theme/theme33.xml" ContentType="application/vnd.openxmlformats-officedocument.theme+xml"/>
  <Override PartName="/ppt/slideLayouts/slideLayout59.xml" ContentType="application/vnd.openxmlformats-officedocument.presentationml.slideLayout+xml"/>
  <Override PartName="/ppt/theme/theme3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5.xml" ContentType="application/vnd.openxmlformats-officedocument.theme+xml"/>
  <Override PartName="/ppt/slideLayouts/slideLayout63.xml" ContentType="application/vnd.openxmlformats-officedocument.presentationml.slideLayout+xml"/>
  <Override PartName="/ppt/theme/theme36.xml" ContentType="application/vnd.openxmlformats-officedocument.theme+xml"/>
  <Override PartName="/ppt/slideLayouts/slideLayout64.xml" ContentType="application/vnd.openxmlformats-officedocument.presentationml.slideLayout+xml"/>
  <Override PartName="/ppt/theme/theme37.xml" ContentType="application/vnd.openxmlformats-officedocument.theme+xml"/>
  <Override PartName="/ppt/slideLayouts/slideLayout65.xml" ContentType="application/vnd.openxmlformats-officedocument.presentationml.slideLayout+xml"/>
  <Override PartName="/ppt/theme/theme38.xml" ContentType="application/vnd.openxmlformats-officedocument.theme+xml"/>
  <Override PartName="/ppt/slideLayouts/slideLayout66.xml" ContentType="application/vnd.openxmlformats-officedocument.presentationml.slideLayout+xml"/>
  <Override PartName="/ppt/theme/theme39.xml" ContentType="application/vnd.openxmlformats-officedocument.theme+xml"/>
  <Override PartName="/ppt/slideLayouts/slideLayout67.xml" ContentType="application/vnd.openxmlformats-officedocument.presentationml.slideLayout+xml"/>
  <Override PartName="/ppt/theme/theme40.xml" ContentType="application/vnd.openxmlformats-officedocument.theme+xml"/>
  <Override PartName="/ppt/slideLayouts/slideLayout68.xml" ContentType="application/vnd.openxmlformats-officedocument.presentationml.slideLayout+xml"/>
  <Override PartName="/ppt/theme/theme41.xml" ContentType="application/vnd.openxmlformats-officedocument.theme+xml"/>
  <Override PartName="/ppt/slideLayouts/slideLayout69.xml" ContentType="application/vnd.openxmlformats-officedocument.presentationml.slideLayout+xml"/>
  <Override PartName="/ppt/theme/theme42.xml" ContentType="application/vnd.openxmlformats-officedocument.theme+xml"/>
  <Override PartName="/ppt/slideLayouts/slideLayout70.xml" ContentType="application/vnd.openxmlformats-officedocument.presentationml.slideLayout+xml"/>
  <Override PartName="/ppt/theme/theme4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5.xml" ContentType="application/vnd.openxmlformats-officedocument.theme+xml"/>
  <Override PartName="/ppt/slideLayouts/slideLayout76.xml" ContentType="application/vnd.openxmlformats-officedocument.presentationml.slideLayout+xml"/>
  <Override PartName="/ppt/theme/theme46.xml" ContentType="application/vnd.openxmlformats-officedocument.theme+xml"/>
  <Override PartName="/ppt/slideLayouts/slideLayout77.xml" ContentType="application/vnd.openxmlformats-officedocument.presentationml.slideLayout+xml"/>
  <Override PartName="/ppt/theme/theme47.xml" ContentType="application/vnd.openxmlformats-officedocument.theme+xml"/>
  <Override PartName="/ppt/slideLayouts/slideLayout78.xml" ContentType="application/vnd.openxmlformats-officedocument.presentationml.slideLayout+xml"/>
  <Override PartName="/ppt/theme/theme48.xml" ContentType="application/vnd.openxmlformats-officedocument.theme+xml"/>
  <Override PartName="/ppt/slideLayouts/slideLayout79.xml" ContentType="application/vnd.openxmlformats-officedocument.presentationml.slideLayout+xml"/>
  <Override PartName="/ppt/theme/theme49.xml" ContentType="application/vnd.openxmlformats-officedocument.theme+xml"/>
  <Override PartName="/ppt/slideLayouts/slideLayout80.xml" ContentType="application/vnd.openxmlformats-officedocument.presentationml.slideLayout+xml"/>
  <Override PartName="/ppt/theme/theme50.xml" ContentType="application/vnd.openxmlformats-officedocument.theme+xml"/>
  <Override PartName="/ppt/slideLayouts/slideLayout81.xml" ContentType="application/vnd.openxmlformats-officedocument.presentationml.slideLayout+xml"/>
  <Override PartName="/ppt/theme/theme51.xml" ContentType="application/vnd.openxmlformats-officedocument.theme+xml"/>
  <Override PartName="/ppt/slideLayouts/slideLayout82.xml" ContentType="application/vnd.openxmlformats-officedocument.presentationml.slideLayout+xml"/>
  <Override PartName="/ppt/theme/theme52.xml" ContentType="application/vnd.openxmlformats-officedocument.theme+xml"/>
  <Override PartName="/ppt/slideLayouts/slideLayout83.xml" ContentType="application/vnd.openxmlformats-officedocument.presentationml.slideLayout+xml"/>
  <Override PartName="/ppt/theme/theme53.xml" ContentType="application/vnd.openxmlformats-officedocument.theme+xml"/>
  <Override PartName="/ppt/slideLayouts/slideLayout84.xml" ContentType="application/vnd.openxmlformats-officedocument.presentationml.slideLayout+xml"/>
  <Override PartName="/ppt/theme/theme54.xml" ContentType="application/vnd.openxmlformats-officedocument.theme+xml"/>
  <Override PartName="/ppt/slideLayouts/slideLayout85.xml" ContentType="application/vnd.openxmlformats-officedocument.presentationml.slideLayout+xml"/>
  <Override PartName="/ppt/theme/theme5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0" r:id="rId5"/>
    <p:sldMasterId id="2147484050" r:id="rId6"/>
    <p:sldMasterId id="2147483723" r:id="rId7"/>
    <p:sldMasterId id="2147483681" r:id="rId8"/>
    <p:sldMasterId id="2147483951" r:id="rId9"/>
    <p:sldMasterId id="2147483960" r:id="rId10"/>
    <p:sldMasterId id="2147483969" r:id="rId11"/>
    <p:sldMasterId id="2147483978" r:id="rId12"/>
    <p:sldMasterId id="2147484102" r:id="rId13"/>
    <p:sldMasterId id="2147484105" r:id="rId14"/>
    <p:sldMasterId id="2147484048" r:id="rId15"/>
    <p:sldMasterId id="2147484005" r:id="rId16"/>
    <p:sldMasterId id="2147484007" r:id="rId17"/>
    <p:sldMasterId id="2147484076" r:id="rId18"/>
    <p:sldMasterId id="2147484080" r:id="rId19"/>
    <p:sldMasterId id="2147484030" r:id="rId20"/>
    <p:sldMasterId id="2147484035" r:id="rId21"/>
    <p:sldMasterId id="2147483737" r:id="rId22"/>
    <p:sldMasterId id="2147484062" r:id="rId23"/>
    <p:sldMasterId id="2147483841" r:id="rId24"/>
    <p:sldMasterId id="2147484094" r:id="rId25"/>
    <p:sldMasterId id="2147484096" r:id="rId26"/>
    <p:sldMasterId id="2147484098" r:id="rId27"/>
    <p:sldMasterId id="2147484100" r:id="rId28"/>
    <p:sldMasterId id="2147483872" r:id="rId29"/>
    <p:sldMasterId id="2147484040" r:id="rId30"/>
    <p:sldMasterId id="2147484044" r:id="rId31"/>
    <p:sldMasterId id="2147483831" r:id="rId32"/>
    <p:sldMasterId id="2147483996" r:id="rId33"/>
    <p:sldMasterId id="2147484009" r:id="rId34"/>
    <p:sldMasterId id="2147484015" r:id="rId35"/>
    <p:sldMasterId id="2147484020" r:id="rId36"/>
    <p:sldMasterId id="2147483877" r:id="rId37"/>
    <p:sldMasterId id="2147484060" r:id="rId38"/>
    <p:sldMasterId id="2147483911" r:id="rId39"/>
    <p:sldMasterId id="2147484066" r:id="rId40"/>
    <p:sldMasterId id="2147484064" r:id="rId41"/>
    <p:sldMasterId id="2147484068" r:id="rId42"/>
    <p:sldMasterId id="2147484072" r:id="rId43"/>
    <p:sldMasterId id="2147484078" r:id="rId44"/>
    <p:sldMasterId id="2147484082" r:id="rId45"/>
    <p:sldMasterId id="2147484070" r:id="rId46"/>
    <p:sldMasterId id="2147484084" r:id="rId47"/>
    <p:sldMasterId id="2147483821" r:id="rId48"/>
    <p:sldMasterId id="2147483773" r:id="rId49"/>
    <p:sldMasterId id="2147483854" r:id="rId50"/>
    <p:sldMasterId id="2147483770" r:id="rId51"/>
    <p:sldMasterId id="2147483666" r:id="rId52"/>
    <p:sldMasterId id="2147484086" r:id="rId53"/>
    <p:sldMasterId id="2147483936" r:id="rId54"/>
    <p:sldMasterId id="2147484088" r:id="rId55"/>
    <p:sldMasterId id="2147483941" r:id="rId56"/>
    <p:sldMasterId id="2147484090" r:id="rId57"/>
    <p:sldMasterId id="2147483946" r:id="rId58"/>
    <p:sldMasterId id="2147484092" r:id="rId59"/>
    <p:sldMasterId id="2147483781" r:id="rId60"/>
  </p:sldMasterIdLst>
  <p:notesMasterIdLst>
    <p:notesMasterId r:id="rId68"/>
  </p:notesMasterIdLst>
  <p:handoutMasterIdLst>
    <p:handoutMasterId r:id="rId69"/>
  </p:handoutMasterIdLst>
  <p:sldIdLst>
    <p:sldId id="400" r:id="rId61"/>
    <p:sldId id="445" r:id="rId62"/>
    <p:sldId id="447" r:id="rId63"/>
    <p:sldId id="448" r:id="rId64"/>
    <p:sldId id="384" r:id="rId65"/>
    <p:sldId id="444" r:id="rId66"/>
    <p:sldId id="382" r:id="rId67"/>
  </p:sldIdLst>
  <p:sldSz cx="12192000" cy="6858000"/>
  <p:notesSz cx="6858000" cy="9144000"/>
  <p:embeddedFontLst>
    <p:embeddedFont>
      <p:font typeface="Jacobs Chronos" panose="020B0603030503030204" pitchFamily="34" charset="0"/>
      <p:regular r:id="rId70"/>
      <p:bold r:id="rId71"/>
      <p:italic r:id="rId72"/>
      <p:boldItalic r:id="rId73"/>
    </p:embeddedFont>
    <p:embeddedFont>
      <p:font typeface="Jacobs Chronos Light" panose="020B0403030503030204" pitchFamily="34" charset="0"/>
      <p:regular r:id="rId74"/>
      <p: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DFF"/>
    <a:srgbClr val="231EDC"/>
    <a:srgbClr val="C05C27"/>
    <a:srgbClr val="A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0ED0F-36E3-48F3-AC03-077BEF402780}" v="30" dt="2024-02-25T22:18:14.701"/>
  </p1510:revLst>
</p1510:revInfo>
</file>

<file path=ppt/tableStyles.xml><?xml version="1.0" encoding="utf-8"?>
<a:tblStyleLst xmlns:a="http://schemas.openxmlformats.org/drawingml/2006/main" def="{C60F8704-076C-47E3-8B64-BA5440797084}">
  <a:tblStyle styleId="{C60F8704-076C-47E3-8B64-BA5440797084}" styleName="Jacobs Table 1 (accent &amp;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12700" cmpd="sng">
              <a:solidFill>
                <a:schemeClr val="bg2"/>
              </a:solidFill>
            </a:ln>
          </a:top>
          <a:bottom>
            <a:ln w="12700" cmpd="sng">
              <a:solidFill>
                <a:schemeClr val="bg2"/>
              </a:solidFill>
            </a:ln>
          </a:bottom>
          <a:insideH>
            <a:ln w="12700" cmpd="sng">
              <a:solidFill>
                <a:schemeClr val="bg2"/>
              </a:solidFill>
            </a:ln>
          </a:insideH>
          <a:insideV>
            <a:ln w="12700" cmpd="sng">
              <a:solidFill>
                <a:schemeClr val="bg2"/>
              </a:solidFill>
            </a:ln>
          </a:insideV>
        </a:tcBdr>
        <a:fill>
          <a:solidFill>
            <a:schemeClr val="bg1"/>
          </a:solidFill>
        </a:fill>
      </a:tcStyle>
    </a:wholeTbl>
    <a:band2H>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2H>
    <a:band1V>
      <a:tcTxStyle/>
      <a:tcStyle>
        <a:tcBdr>
          <a:left>
            <a:ln w="0" cmpd="sng">
              <a:solidFill>
                <a:schemeClr val="bg1"/>
              </a:solidFill>
            </a:ln>
          </a:left>
          <a:right>
            <a:ln w="0" cmpd="sng">
              <a:solidFill>
                <a:schemeClr val="bg1"/>
              </a:solidFill>
            </a:ln>
          </a:right>
          <a:top>
            <a:ln w="12700" cmpd="sng">
              <a:solidFill>
                <a:schemeClr val="bg2"/>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V>
    <a:lastCol>
      <a:tcTxStyle b="on">
        <a:fontRef idx="major">
          <a:prstClr val="black"/>
        </a:fontRef>
        <a:schemeClr val="lt1"/>
      </a:tcTxStyle>
      <a:tcStyle>
        <a:tcBdr>
          <a:left>
            <a:ln w="1270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tx1"/>
          </a:solidFill>
        </a:fill>
      </a:tcStyle>
    </a:lastCol>
    <a:firstCol>
      <a:tcTxStyle b="on">
        <a:fontRef idx="major">
          <a:prstClr val="black"/>
        </a:fontRef>
        <a:schemeClr val="lt1"/>
      </a:tcTxStyle>
      <a:tcStyle>
        <a:tcBdr>
          <a:left>
            <a:ln w="0" cmpd="sng">
              <a:solidFill>
                <a:schemeClr val="lt1"/>
              </a:solidFill>
            </a:ln>
          </a:left>
          <a:right>
            <a:ln w="12700" cmpd="sng">
              <a:solidFill>
                <a:schemeClr val="lt1"/>
              </a:solidFill>
            </a:ln>
          </a:right>
          <a:top>
            <a:ln w="12700" cmpd="sng">
              <a:solidFill>
                <a:schemeClr val="lt1"/>
              </a:solidFill>
            </a:ln>
          </a:top>
          <a:bottom>
            <a:ln w="12700" cmpd="sng">
              <a:solidFill>
                <a:schemeClr val="bg2"/>
              </a:solidFill>
            </a:ln>
          </a:bottom>
          <a:insideH>
            <a:ln w="12700" cmpd="sng">
              <a:solidFill>
                <a:schemeClr val="lt1"/>
              </a:solidFill>
            </a:ln>
          </a:insideH>
          <a:insideV>
            <a:ln w="0" cmpd="sng">
              <a:solidFill>
                <a:schemeClr val="lt1"/>
              </a:solidFill>
            </a:ln>
          </a:insideV>
        </a:tcBdr>
        <a:fill>
          <a:solidFill>
            <a:schemeClr val="accent1"/>
          </a:solidFill>
        </a:fill>
      </a:tcStyle>
    </a:firstCol>
    <a:la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solidFill>
            <a:schemeClr val="tx1"/>
          </a:solidFill>
        </a:fill>
      </a:tcStyle>
    </a:lastRow>
    <a:fir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solidFill>
            <a:schemeClr val="accent1"/>
          </a:solidFill>
        </a:fill>
      </a:tcStyle>
    </a:firstRow>
  </a:tblStyle>
  <a:tblStyle styleId="{BFCAF012-7E69-4072-AFDE-7F0A5DE60C18}" styleName="Jacobs Table 2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12700" cmpd="sng">
              <a:solidFill>
                <a:schemeClr val="bg2"/>
              </a:solidFill>
            </a:ln>
          </a:top>
          <a:bottom>
            <a:ln w="12700" cmpd="sng">
              <a:solidFill>
                <a:schemeClr val="bg2"/>
              </a:solidFill>
            </a:ln>
          </a:bottom>
          <a:insideH>
            <a:ln w="12700" cmpd="sng">
              <a:solidFill>
                <a:schemeClr val="bg2"/>
              </a:solidFill>
            </a:ln>
          </a:insideH>
          <a:insideV>
            <a:ln w="12700" cmpd="sng">
              <a:solidFill>
                <a:schemeClr val="bg2"/>
              </a:solidFill>
            </a:ln>
          </a:insideV>
        </a:tcBdr>
        <a:fill>
          <a:solidFill>
            <a:schemeClr val="bg1"/>
          </a:solidFill>
        </a:fill>
      </a:tcStyle>
    </a:wholeTbl>
    <a:band2H>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2H>
    <a:band1V>
      <a:tcTxStyle/>
      <a:tcStyle>
        <a:tcBdr>
          <a:left>
            <a:ln w="0" cmpd="sng">
              <a:solidFill>
                <a:schemeClr val="bg1"/>
              </a:solidFill>
            </a:ln>
          </a:left>
          <a:right>
            <a:ln w="0" cmpd="sng">
              <a:solidFill>
                <a:schemeClr val="bg1"/>
              </a:solidFill>
            </a:ln>
          </a:right>
          <a:top>
            <a:ln w="12700" cmpd="sng">
              <a:solidFill>
                <a:schemeClr val="bg2"/>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V>
    <a:lastCol>
      <a:tcTxStyle b="on">
        <a:fontRef idx="major">
          <a:prstClr val="black"/>
        </a:fontRef>
        <a:schemeClr val="lt1"/>
      </a:tcTxStyle>
      <a:tcStyle>
        <a:tcBdr>
          <a:left>
            <a:ln w="1270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accent4"/>
          </a:solidFill>
        </a:fill>
      </a:tcStyle>
    </a:lastCol>
    <a:firstCol>
      <a:tcTxStyle b="on">
        <a:fontRef idx="major">
          <a:prstClr val="black"/>
        </a:fontRef>
        <a:schemeClr val="lt1"/>
      </a:tcTxStyle>
      <a:tcStyle>
        <a:tcBdr>
          <a:left>
            <a:ln w="0" cmpd="sng">
              <a:solidFill>
                <a:schemeClr val="lt1"/>
              </a:solidFill>
            </a:ln>
          </a:left>
          <a:right>
            <a:ln w="12700" cmpd="sng">
              <a:solidFill>
                <a:schemeClr val="lt1"/>
              </a:solidFill>
            </a:ln>
          </a:right>
          <a:top>
            <a:ln w="12700" cmpd="sng">
              <a:solidFill>
                <a:schemeClr val="lt1"/>
              </a:solidFill>
            </a:ln>
          </a:top>
          <a:bottom>
            <a:ln w="12700" cmpd="sng">
              <a:solidFill>
                <a:schemeClr val="bg2"/>
              </a:solidFill>
            </a:ln>
          </a:bottom>
          <a:insideH>
            <a:ln w="12700" cmpd="sng">
              <a:solidFill>
                <a:schemeClr val="lt1"/>
              </a:solidFill>
            </a:ln>
          </a:insideH>
          <a:insideV>
            <a:ln w="0" cmpd="sng">
              <a:solidFill>
                <a:schemeClr val="lt1"/>
              </a:solidFill>
            </a:ln>
          </a:insideV>
        </a:tcBdr>
        <a:fill>
          <a:solidFill>
            <a:schemeClr val="accent1"/>
          </a:solidFill>
        </a:fill>
      </a:tcStyle>
    </a:firstCol>
    <a:la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solidFill>
            <a:schemeClr val="tx1"/>
          </a:solidFill>
        </a:fill>
      </a:tcStyle>
    </a:lastRow>
    <a:fir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0" cmpd="sng">
              <a:solidFill>
                <a:schemeClr val="accent4"/>
              </a:solidFill>
            </a:ln>
          </a:insideH>
          <a:insideV>
            <a:ln w="12700" cmpd="sng">
              <a:solidFill>
                <a:schemeClr val="lt1"/>
              </a:solidFill>
            </a:ln>
          </a:insideV>
        </a:tcBdr>
        <a:fill>
          <a:solidFill>
            <a:schemeClr val="accent4"/>
          </a:solidFill>
        </a:fill>
      </a:tcStyle>
    </a:firstRow>
  </a:tblStyle>
  <a:tblStyle styleId="{BA5BF62F-6942-4ACC-8B22-EBB1B419A3F8}" styleName="Jacobs Table 2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12700" cmpd="sng">
              <a:solidFill>
                <a:schemeClr val="bg2"/>
              </a:solidFill>
            </a:ln>
          </a:top>
          <a:bottom>
            <a:ln w="12700" cmpd="sng">
              <a:solidFill>
                <a:schemeClr val="bg2"/>
              </a:solidFill>
            </a:ln>
          </a:bottom>
          <a:insideH>
            <a:ln w="12700" cmpd="sng">
              <a:solidFill>
                <a:schemeClr val="bg2"/>
              </a:solidFill>
            </a:ln>
          </a:insideH>
          <a:insideV>
            <a:ln w="12700" cmpd="sng">
              <a:solidFill>
                <a:schemeClr val="bg2"/>
              </a:solidFill>
            </a:ln>
          </a:insideV>
        </a:tcBdr>
        <a:fill>
          <a:solidFill>
            <a:schemeClr val="bg1"/>
          </a:solidFill>
        </a:fill>
      </a:tcStyle>
    </a:wholeTbl>
    <a:band2H>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2H>
    <a:band1V>
      <a:tcTxStyle/>
      <a:tcStyle>
        <a:tcBdr>
          <a:left>
            <a:ln w="0" cmpd="sng">
              <a:solidFill>
                <a:schemeClr val="bg1"/>
              </a:solidFill>
            </a:ln>
          </a:left>
          <a:right>
            <a:ln w="0" cmpd="sng">
              <a:solidFill>
                <a:schemeClr val="bg1"/>
              </a:solidFill>
            </a:ln>
          </a:right>
          <a:top>
            <a:ln w="12700" cmpd="sng">
              <a:solidFill>
                <a:schemeClr val="bg2"/>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V>
    <a:lastCol>
      <a:tcTxStyle b="on">
        <a:fontRef idx="major">
          <a:prstClr val="black"/>
        </a:fontRef>
        <a:schemeClr val="lt1"/>
      </a:tcTxStyle>
      <a:tcStyle>
        <a:tcBdr>
          <a:left>
            <a:ln w="1270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accent1"/>
          </a:solidFill>
        </a:fill>
      </a:tcStyle>
    </a:lastCol>
    <a:firstCol>
      <a:tcTxStyle b="on">
        <a:fontRef idx="major">
          <a:prstClr val="black"/>
        </a:fontRef>
        <a:schemeClr val="lt1"/>
      </a:tcTxStyle>
      <a:tcStyle>
        <a:tcBdr>
          <a:left>
            <a:ln w="0" cmpd="sng">
              <a:solidFill>
                <a:schemeClr val="lt1"/>
              </a:solidFill>
            </a:ln>
          </a:left>
          <a:right>
            <a:ln w="12700" cmpd="sng">
              <a:solidFill>
                <a:schemeClr val="lt1"/>
              </a:solidFill>
            </a:ln>
          </a:right>
          <a:top>
            <a:ln w="12700" cmpd="sng">
              <a:solidFill>
                <a:schemeClr val="lt1"/>
              </a:solidFill>
            </a:ln>
          </a:top>
          <a:bottom>
            <a:ln w="12700" cmpd="sng">
              <a:solidFill>
                <a:schemeClr val="bg2"/>
              </a:solidFill>
            </a:ln>
          </a:bottom>
          <a:insideH>
            <a:ln w="12700" cmpd="sng">
              <a:solidFill>
                <a:schemeClr val="lt1"/>
              </a:solidFill>
            </a:ln>
          </a:insideH>
          <a:insideV>
            <a:ln w="0" cmpd="sng">
              <a:solidFill>
                <a:schemeClr val="lt1"/>
              </a:solidFill>
            </a:ln>
          </a:insideV>
        </a:tcBdr>
        <a:fill>
          <a:solidFill>
            <a:schemeClr val="accent1"/>
          </a:solidFill>
        </a:fill>
      </a:tcStyle>
    </a:firstCol>
    <a:la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tx1"/>
          </a:solidFill>
        </a:fill>
      </a:tcStyle>
    </a:lastRow>
    <a:fir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0" cmpd="sng">
              <a:solidFill>
                <a:schemeClr val="accent4"/>
              </a:solidFill>
            </a:ln>
          </a:insideH>
          <a:insideV>
            <a:ln w="12700" cmpd="sng">
              <a:solidFill>
                <a:schemeClr val="lt1"/>
              </a:solidFill>
            </a:ln>
          </a:insideV>
        </a:tcBdr>
        <a:fill>
          <a:solidFill>
            <a:schemeClr val="dk1"/>
          </a:solidFill>
        </a:fill>
      </a:tcStyle>
    </a:firstRow>
  </a:tblStyle>
  <a:tblStyle styleId="{B1232FDD-9FA7-48EA-B9EF-A92EB47FDDB2}" styleName="Jacobs Table 3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12700" cmpd="sng">
              <a:solidFill>
                <a:schemeClr val="bg2"/>
              </a:solidFill>
            </a:ln>
          </a:top>
          <a:bottom>
            <a:ln w="12700" cmpd="sng">
              <a:solidFill>
                <a:schemeClr val="bg2"/>
              </a:solidFill>
            </a:ln>
          </a:bottom>
          <a:insideH>
            <a:ln w="12700" cmpd="sng">
              <a:solidFill>
                <a:schemeClr val="bg2"/>
              </a:solidFill>
            </a:ln>
          </a:insideH>
          <a:insideV>
            <a:ln w="12700" cmpd="sng">
              <a:solidFill>
                <a:schemeClr val="bg2"/>
              </a:solidFill>
            </a:ln>
          </a:insideV>
        </a:tcBdr>
        <a:fill>
          <a:solidFill>
            <a:schemeClr val="bg1"/>
          </a:solidFill>
        </a:fill>
      </a:tcStyle>
    </a:wholeTbl>
    <a:band1H>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H>
    <a:band1V>
      <a:tcTxStyle/>
      <a:tcStyle>
        <a:tcBdr>
          <a:left>
            <a:ln w="0" cmpd="sng">
              <a:solidFill>
                <a:schemeClr val="bg1"/>
              </a:solidFill>
            </a:ln>
          </a:left>
          <a:right>
            <a:ln w="0" cmpd="sng">
              <a:solidFill>
                <a:schemeClr val="bg1"/>
              </a:solidFill>
            </a:ln>
          </a:right>
          <a:top>
            <a:ln w="12700" cmpd="sng">
              <a:solidFill>
                <a:schemeClr val="bg2"/>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V>
    <a:lastCol>
      <a:tcTxStyle b="on">
        <a:fontRef idx="major">
          <a:prstClr val="black"/>
        </a:fontRef>
        <a:schemeClr val="lt1"/>
      </a:tcTxStyle>
      <a:tcStyle>
        <a:tcBdr>
          <a:left>
            <a:ln w="1270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accent4"/>
          </a:solidFill>
        </a:fill>
      </a:tcStyle>
    </a:lastCol>
    <a:firstCol>
      <a:tcTxStyle b="on">
        <a:fontRef idx="major">
          <a:prstClr val="black"/>
        </a:fontRef>
        <a:schemeClr val="lt1"/>
      </a:tcTxStyle>
      <a:tcStyle>
        <a:tcBdr>
          <a:left>
            <a:ln w="0" cmpd="sng">
              <a:solidFill>
                <a:schemeClr val="lt1"/>
              </a:solidFill>
            </a:ln>
          </a:left>
          <a:right>
            <a:ln w="12700" cmpd="sng">
              <a:solidFill>
                <a:schemeClr val="lt1"/>
              </a:solidFill>
            </a:ln>
          </a:right>
          <a:top>
            <a:ln w="12700" cmpd="sng">
              <a:solidFill>
                <a:schemeClr val="lt1"/>
              </a:solidFill>
            </a:ln>
          </a:top>
          <a:bottom>
            <a:ln w="12700" cmpd="sng">
              <a:solidFill>
                <a:schemeClr val="bg2"/>
              </a:solidFill>
            </a:ln>
          </a:bottom>
          <a:insideH>
            <a:ln w="12700" cmpd="sng">
              <a:solidFill>
                <a:schemeClr val="lt1"/>
              </a:solidFill>
            </a:ln>
          </a:insideH>
          <a:insideV>
            <a:ln w="0" cmpd="sng">
              <a:solidFill>
                <a:schemeClr val="lt1"/>
              </a:solidFill>
            </a:ln>
          </a:insideV>
        </a:tcBdr>
        <a:fill>
          <a:solidFill>
            <a:schemeClr val="accent4"/>
          </a:solidFill>
        </a:fill>
      </a:tcStyle>
    </a:firstCol>
    <a:la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tx1"/>
          </a:solidFill>
        </a:fill>
      </a:tcStyle>
    </a:lastRow>
    <a:fir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solidFill>
            <a:schemeClr val="accent2"/>
          </a:solidFill>
        </a:fill>
      </a:tcStyle>
    </a:firstRow>
  </a:tblStyle>
  <a:tblStyle styleId="{54145A0A-0414-487F-9532-D67FCEE1F73A}" styleName="Jacobs Table 3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12700" cmpd="sng">
              <a:solidFill>
                <a:schemeClr val="bg2"/>
              </a:solidFill>
            </a:ln>
          </a:top>
          <a:bottom>
            <a:ln w="12700" cmpd="sng">
              <a:solidFill>
                <a:schemeClr val="bg2"/>
              </a:solidFill>
            </a:ln>
          </a:bottom>
          <a:insideH>
            <a:ln w="12700" cmpd="sng">
              <a:solidFill>
                <a:schemeClr val="bg2"/>
              </a:solidFill>
            </a:ln>
          </a:insideH>
          <a:insideV>
            <a:ln w="12700" cmpd="sng">
              <a:solidFill>
                <a:schemeClr val="bg2"/>
              </a:solidFill>
            </a:ln>
          </a:insideV>
        </a:tcBdr>
        <a:fill>
          <a:solidFill>
            <a:schemeClr val="bg1"/>
          </a:solidFill>
        </a:fill>
      </a:tcStyle>
    </a:wholeTbl>
    <a:band1H>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H>
    <a:band1V>
      <a:tcTxStyle/>
      <a:tcStyle>
        <a:tcBdr>
          <a:left>
            <a:ln w="0" cmpd="sng">
              <a:solidFill>
                <a:schemeClr val="bg1"/>
              </a:solidFill>
            </a:ln>
          </a:left>
          <a:right>
            <a:ln w="0" cmpd="sng">
              <a:solidFill>
                <a:schemeClr val="bg1"/>
              </a:solidFill>
            </a:ln>
          </a:right>
          <a:top>
            <a:ln w="12700" cmpd="sng">
              <a:solidFill>
                <a:schemeClr val="bg2"/>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bg2"/>
          </a:solidFill>
        </a:fill>
      </a:tcStyle>
    </a:band1V>
    <a:lastCol>
      <a:tcTxStyle b="on">
        <a:fontRef idx="major">
          <a:prstClr val="black"/>
        </a:fontRef>
        <a:schemeClr val="lt1"/>
      </a:tcTxStyle>
      <a:tcStyle>
        <a:tcBdr>
          <a:left>
            <a:ln w="1270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accent1"/>
          </a:solidFill>
        </a:fill>
      </a:tcStyle>
    </a:lastCol>
    <a:firstCol>
      <a:tcTxStyle b="on">
        <a:fontRef idx="major">
          <a:prstClr val="black"/>
        </a:fontRef>
        <a:schemeClr val="lt1"/>
      </a:tcTxStyle>
      <a:tcStyle>
        <a:tcBdr>
          <a:left>
            <a:ln w="0" cmpd="sng">
              <a:solidFill>
                <a:schemeClr val="lt1"/>
              </a:solidFill>
            </a:ln>
          </a:left>
          <a:right>
            <a:ln w="12700" cmpd="sng">
              <a:solidFill>
                <a:schemeClr val="lt1"/>
              </a:solidFill>
            </a:ln>
          </a:right>
          <a:top>
            <a:ln w="12700" cmpd="sng">
              <a:solidFill>
                <a:schemeClr val="lt1"/>
              </a:solidFill>
            </a:ln>
          </a:top>
          <a:bottom>
            <a:ln w="12700" cmpd="sng">
              <a:solidFill>
                <a:schemeClr val="bg2"/>
              </a:solidFill>
            </a:ln>
          </a:bottom>
          <a:insideH>
            <a:ln w="12700" cmpd="sng">
              <a:solidFill>
                <a:schemeClr val="lt1"/>
              </a:solidFill>
            </a:ln>
          </a:insideH>
          <a:insideV>
            <a:ln w="0" cmpd="sng">
              <a:solidFill>
                <a:schemeClr val="lt1"/>
              </a:solidFill>
            </a:ln>
          </a:insideV>
        </a:tcBdr>
        <a:fill>
          <a:solidFill>
            <a:schemeClr val="accent6"/>
          </a:solidFill>
        </a:fill>
      </a:tcStyle>
    </a:firstCol>
    <a:la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2"/>
              </a:solidFill>
            </a:ln>
          </a:bottom>
          <a:insideH>
            <a:ln w="12700" cmpd="sng">
              <a:solidFill>
                <a:schemeClr val="bg1"/>
              </a:solidFill>
            </a:ln>
          </a:insideH>
          <a:insideV>
            <a:ln w="12700" cmpd="sng">
              <a:solidFill>
                <a:schemeClr val="bg1"/>
              </a:solidFill>
            </a:ln>
          </a:insideV>
        </a:tcBdr>
        <a:fill>
          <a:solidFill>
            <a:schemeClr val="tx1"/>
          </a:solidFill>
        </a:fill>
      </a:tcStyle>
    </a:lastRow>
    <a:firstRow>
      <a:tcTxStyle b="on">
        <a:fontRef idx="major">
          <a:prstClr val="black"/>
        </a:fontRef>
        <a:schemeClr val="lt1"/>
      </a:tcTxStyle>
      <a:tcStyle>
        <a:tcBdr>
          <a:left>
            <a:ln w="0" cmpd="sng">
              <a:solidFill>
                <a:schemeClr val="bg1"/>
              </a:solidFill>
            </a:ln>
          </a:left>
          <a:right>
            <a:ln w="0" cmpd="sng">
              <a:solidFill>
                <a:schemeClr val="bg1"/>
              </a:solidFill>
            </a:ln>
          </a:right>
          <a:top>
            <a:ln w="12700" cmpd="sng">
              <a:solidFill>
                <a:schemeClr val="bg1"/>
              </a:solidFill>
            </a:ln>
          </a:top>
          <a:bottom>
            <a:ln w="12700" cmpd="sng">
              <a:solidFill>
                <a:schemeClr val="bg1"/>
              </a:solidFill>
            </a:ln>
          </a:bottom>
          <a:insideH>
            <a:ln w="0" cmpd="sng">
              <a:solidFill>
                <a:schemeClr val="lt1"/>
              </a:solidFill>
            </a:ln>
          </a:insideH>
          <a:insideV>
            <a:ln w="12700" cmpd="sng">
              <a:solidFill>
                <a:schemeClr val="lt1"/>
              </a:solidFill>
            </a:ln>
          </a:insideV>
        </a:tcBdr>
        <a:fill>
          <a:solidFill>
            <a:schemeClr val="tx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6" autoAdjust="0"/>
    <p:restoredTop sz="41363" autoAdjust="0"/>
  </p:normalViewPr>
  <p:slideViewPr>
    <p:cSldViewPr snapToGrid="0">
      <p:cViewPr varScale="1">
        <p:scale>
          <a:sx n="120" d="100"/>
          <a:sy n="120" d="100"/>
        </p:scale>
        <p:origin x="216" y="19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6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2.xml"/><Relationship Id="rId21" Type="http://schemas.openxmlformats.org/officeDocument/2006/relationships/slideMaster" Target="slideMasters/slideMaster17.xml"/><Relationship Id="rId42" Type="http://schemas.openxmlformats.org/officeDocument/2006/relationships/slideMaster" Target="slideMasters/slideMaster38.xml"/><Relationship Id="rId47" Type="http://schemas.openxmlformats.org/officeDocument/2006/relationships/slideMaster" Target="slideMasters/slideMaster43.xml"/><Relationship Id="rId63" Type="http://schemas.openxmlformats.org/officeDocument/2006/relationships/slide" Target="slides/slide3.xml"/><Relationship Id="rId68" Type="http://schemas.openxmlformats.org/officeDocument/2006/relationships/notesMaster" Target="notesMasters/notesMaster1.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Master" Target="slideMasters/slideMaster28.xml"/><Relationship Id="rId37" Type="http://schemas.openxmlformats.org/officeDocument/2006/relationships/slideMaster" Target="slideMasters/slideMaster33.xml"/><Relationship Id="rId40" Type="http://schemas.openxmlformats.org/officeDocument/2006/relationships/slideMaster" Target="slideMasters/slideMaster36.xml"/><Relationship Id="rId45" Type="http://schemas.openxmlformats.org/officeDocument/2006/relationships/slideMaster" Target="slideMasters/slideMaster41.xml"/><Relationship Id="rId53" Type="http://schemas.openxmlformats.org/officeDocument/2006/relationships/slideMaster" Target="slideMasters/slideMaster49.xml"/><Relationship Id="rId58" Type="http://schemas.openxmlformats.org/officeDocument/2006/relationships/slideMaster" Target="slideMasters/slideMaster54.xml"/><Relationship Id="rId66" Type="http://schemas.openxmlformats.org/officeDocument/2006/relationships/slide" Target="slides/slide6.xml"/><Relationship Id="rId74" Type="http://schemas.openxmlformats.org/officeDocument/2006/relationships/font" Target="fonts/font5.fntdata"/><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1.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Master" Target="slideMasters/slideMaster31.xml"/><Relationship Id="rId43" Type="http://schemas.openxmlformats.org/officeDocument/2006/relationships/slideMaster" Target="slideMasters/slideMaster39.xml"/><Relationship Id="rId48" Type="http://schemas.openxmlformats.org/officeDocument/2006/relationships/slideMaster" Target="slideMasters/slideMaster44.xml"/><Relationship Id="rId56" Type="http://schemas.openxmlformats.org/officeDocument/2006/relationships/slideMaster" Target="slideMasters/slideMaster52.xml"/><Relationship Id="rId64" Type="http://schemas.openxmlformats.org/officeDocument/2006/relationships/slide" Target="slides/slide4.xml"/><Relationship Id="rId69" Type="http://schemas.openxmlformats.org/officeDocument/2006/relationships/handoutMaster" Target="handoutMasters/handoutMaster1.xml"/><Relationship Id="rId77"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Master" Target="slideMasters/slideMaster47.xml"/><Relationship Id="rId72" Type="http://schemas.openxmlformats.org/officeDocument/2006/relationships/font" Target="fonts/font3.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Master" Target="slideMasters/slideMaster29.xml"/><Relationship Id="rId38" Type="http://schemas.openxmlformats.org/officeDocument/2006/relationships/slideMaster" Target="slideMasters/slideMaster34.xml"/><Relationship Id="rId46" Type="http://schemas.openxmlformats.org/officeDocument/2006/relationships/slideMaster" Target="slideMasters/slideMaster42.xml"/><Relationship Id="rId59" Type="http://schemas.openxmlformats.org/officeDocument/2006/relationships/slideMaster" Target="slideMasters/slideMaster55.xml"/><Relationship Id="rId67" Type="http://schemas.openxmlformats.org/officeDocument/2006/relationships/slide" Target="slides/slide7.xml"/><Relationship Id="rId20" Type="http://schemas.openxmlformats.org/officeDocument/2006/relationships/slideMaster" Target="slideMasters/slideMaster16.xml"/><Relationship Id="rId41" Type="http://schemas.openxmlformats.org/officeDocument/2006/relationships/slideMaster" Target="slideMasters/slideMaster37.xml"/><Relationship Id="rId54" Type="http://schemas.openxmlformats.org/officeDocument/2006/relationships/slideMaster" Target="slideMasters/slideMaster50.xml"/><Relationship Id="rId62" Type="http://schemas.openxmlformats.org/officeDocument/2006/relationships/slide" Target="slides/slide2.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Master" Target="slideMasters/slideMaster32.xml"/><Relationship Id="rId49" Type="http://schemas.openxmlformats.org/officeDocument/2006/relationships/slideMaster" Target="slideMasters/slideMaster45.xml"/><Relationship Id="rId57" Type="http://schemas.openxmlformats.org/officeDocument/2006/relationships/slideMaster" Target="slideMasters/slideMaster53.xml"/><Relationship Id="rId10" Type="http://schemas.openxmlformats.org/officeDocument/2006/relationships/slideMaster" Target="slideMasters/slideMaster6.xml"/><Relationship Id="rId31" Type="http://schemas.openxmlformats.org/officeDocument/2006/relationships/slideMaster" Target="slideMasters/slideMaster27.xml"/><Relationship Id="rId44" Type="http://schemas.openxmlformats.org/officeDocument/2006/relationships/slideMaster" Target="slideMasters/slideMaster40.xml"/><Relationship Id="rId52" Type="http://schemas.openxmlformats.org/officeDocument/2006/relationships/slideMaster" Target="slideMasters/slideMaster48.xml"/><Relationship Id="rId60" Type="http://schemas.openxmlformats.org/officeDocument/2006/relationships/slideMaster" Target="slideMasters/slideMaster56.xml"/><Relationship Id="rId65" Type="http://schemas.openxmlformats.org/officeDocument/2006/relationships/slide" Target="slides/slide5.xml"/><Relationship Id="rId73" Type="http://schemas.openxmlformats.org/officeDocument/2006/relationships/font" Target="fonts/font4.fntdata"/><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Master" Target="slideMasters/slideMaster35.xml"/><Relationship Id="rId34" Type="http://schemas.openxmlformats.org/officeDocument/2006/relationships/slideMaster" Target="slideMasters/slideMaster30.xml"/><Relationship Id="rId50" Type="http://schemas.openxmlformats.org/officeDocument/2006/relationships/slideMaster" Target="slideMasters/slideMaster46.xml"/><Relationship Id="rId55" Type="http://schemas.openxmlformats.org/officeDocument/2006/relationships/slideMaster" Target="slideMasters/slideMaster51.xml"/><Relationship Id="rId76"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Master" Target="slideMasters/slideMaster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2/26/24</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163323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000000"/>
                </a:solidFill>
                <a:effectLst/>
                <a:latin typeface="proxima_novaregular"/>
              </a:rPr>
              <a:t>PAS 2080 equips organisations throughout the built environment to accelerate and do better on decarbonisation.</a:t>
            </a:r>
          </a:p>
          <a:p>
            <a:pPr algn="l">
              <a:buFont typeface="Arial" panose="020B0604020202020204" pitchFamily="34" charset="0"/>
              <a:buNone/>
            </a:pPr>
            <a:endParaRPr lang="en-GB" b="0" i="0" dirty="0">
              <a:solidFill>
                <a:srgbClr val="343434"/>
              </a:solidFill>
              <a:effectLst/>
              <a:latin typeface="Times New Roman" panose="02020603050405020304" pitchFamily="18" charset="0"/>
            </a:endParaRPr>
          </a:p>
          <a:p>
            <a:pPr algn="l">
              <a:buFont typeface="Arial" panose="020B0604020202020204" pitchFamily="34" charset="0"/>
              <a:buChar char="•"/>
            </a:pPr>
            <a:r>
              <a:rPr lang="en-GB" b="0" i="0" dirty="0">
                <a:solidFill>
                  <a:srgbClr val="343434"/>
                </a:solidFill>
                <a:effectLst/>
                <a:latin typeface="Times New Roman" panose="02020603050405020304" pitchFamily="18" charset="0"/>
              </a:rPr>
              <a:t>An integrated approach to the built environment – widening the scope of PAS 2080:2016 beyond infrastructure to the built environment</a:t>
            </a:r>
          </a:p>
          <a:p>
            <a:pPr algn="l">
              <a:buFont typeface="Arial" panose="020B0604020202020204" pitchFamily="34" charset="0"/>
              <a:buChar char="•"/>
            </a:pPr>
            <a:r>
              <a:rPr lang="en-GB" b="0" i="0" dirty="0">
                <a:solidFill>
                  <a:srgbClr val="343434"/>
                </a:solidFill>
                <a:effectLst/>
                <a:latin typeface="Times New Roman" panose="02020603050405020304" pitchFamily="18" charset="0"/>
              </a:rPr>
              <a:t>Ways to adopt systems thinking – integrating the transition to net zero into the standard and bringing the rigour and power of systems thinking throughout</a:t>
            </a:r>
          </a:p>
          <a:p>
            <a:pPr algn="l">
              <a:buFont typeface="Arial" panose="020B0604020202020204" pitchFamily="34" charset="0"/>
              <a:buChar char="•"/>
            </a:pPr>
            <a:r>
              <a:rPr lang="en-GB" b="0" i="0" dirty="0">
                <a:solidFill>
                  <a:srgbClr val="343434"/>
                </a:solidFill>
                <a:effectLst/>
                <a:latin typeface="Times New Roman" panose="02020603050405020304" pitchFamily="18" charset="0"/>
              </a:rPr>
              <a:t>A whole-life carbon view – addressing the urgent need to retrofit existing stock and balance capital carbon investment with operational and user benefit</a:t>
            </a:r>
          </a:p>
          <a:p>
            <a:pPr algn="l">
              <a:buFont typeface="Arial" panose="020B0604020202020204" pitchFamily="34" charset="0"/>
              <a:buChar char="•"/>
            </a:pPr>
            <a:r>
              <a:rPr lang="en-GB" b="0" i="0" dirty="0">
                <a:solidFill>
                  <a:srgbClr val="343434"/>
                </a:solidFill>
                <a:effectLst/>
                <a:latin typeface="Times New Roman" panose="02020603050405020304" pitchFamily="18" charset="0"/>
              </a:rPr>
              <a:t>Nature-based solutions - reflecting their value to both carbon reduction and climate change resilience</a:t>
            </a:r>
          </a:p>
          <a:p>
            <a:pPr algn="l">
              <a:buFont typeface="Arial" panose="020B0604020202020204" pitchFamily="34" charset="0"/>
              <a:buChar char="•"/>
            </a:pPr>
            <a:r>
              <a:rPr lang="en-GB" b="0" i="0" dirty="0">
                <a:solidFill>
                  <a:srgbClr val="343434"/>
                </a:solidFill>
                <a:effectLst/>
                <a:latin typeface="Times New Roman" panose="02020603050405020304" pitchFamily="18" charset="0"/>
              </a:rPr>
              <a:t>Collaboration – PAS 2080 highlights the importance of working together across the value chain</a:t>
            </a:r>
          </a:p>
          <a:p>
            <a:endParaRPr lang="en-GB" dirty="0"/>
          </a:p>
          <a:p>
            <a:r>
              <a:rPr lang="en-GB" dirty="0"/>
              <a:t>Transport infrastructure represents complex supply chains</a:t>
            </a:r>
          </a:p>
          <a:p>
            <a:r>
              <a:rPr lang="en-GB" dirty="0"/>
              <a:t>Compelling need for PAS 2080 to get everyone to pull in the right direction</a:t>
            </a:r>
          </a:p>
          <a:p>
            <a:r>
              <a:rPr lang="en-GB" dirty="0"/>
              <a:t>Good things happening for high carbon insensitive resources – such as steel, concrete and diesel – however, the rate of decarbonisation is not fast enough.</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347623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225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56.xml"/><Relationship Id="rId4" Type="http://schemas.openxmlformats.org/officeDocument/2006/relationships/image" Target="../media/image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9C52E8-7285-4B45-90E7-B9BEB4F34EE4}"/>
              </a:ext>
            </a:extLst>
          </p:cNvPr>
          <p:cNvSpPr/>
          <p:nvPr userDrawn="1"/>
        </p:nvSpPr>
        <p:spPr>
          <a:xfrm rot="16200000" flipV="1">
            <a:off x="2258002" y="-1042411"/>
            <a:ext cx="5943603" cy="9857217"/>
          </a:xfrm>
          <a:prstGeom prst="rect">
            <a:avLst/>
          </a:prstGeom>
          <a:gradFill flip="none" rotWithShape="1">
            <a:gsLst>
              <a:gs pos="29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23F387-497A-42C0-A4D0-4F5DB1503273}"/>
              </a:ext>
            </a:extLst>
          </p:cNvPr>
          <p:cNvSpPr/>
          <p:nvPr userDrawn="1"/>
        </p:nvSpPr>
        <p:spPr>
          <a:xfrm>
            <a:off x="10158413" y="914398"/>
            <a:ext cx="640213" cy="5943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9729B6-FF2A-4C6A-8924-3EBED6602269}"/>
              </a:ext>
            </a:extLst>
          </p:cNvPr>
          <p:cNvSpPr/>
          <p:nvPr userDrawn="1"/>
        </p:nvSpPr>
        <p:spPr>
          <a:xfrm>
            <a:off x="10557164" y="914400"/>
            <a:ext cx="1039875"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8D48A9-517F-4276-9666-A96DBF3BD0AE}"/>
              </a:ext>
            </a:extLst>
          </p:cNvPr>
          <p:cNvSpPr/>
          <p:nvPr userDrawn="1"/>
        </p:nvSpPr>
        <p:spPr>
          <a:xfrm>
            <a:off x="11541545" y="914400"/>
            <a:ext cx="320040"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867FCF0-3907-42AE-A487-9518558EF6CF}"/>
              </a:ext>
            </a:extLst>
          </p:cNvPr>
          <p:cNvSpPr>
            <a:spLocks noGrp="1"/>
          </p:cNvSpPr>
          <p:nvPr>
            <p:ph type="ctrTitle" hasCustomPrompt="1"/>
          </p:nvPr>
        </p:nvSpPr>
        <p:spPr>
          <a:xfrm>
            <a:off x="640079" y="1379913"/>
            <a:ext cx="9236901" cy="2187183"/>
          </a:xfrm>
          <a:prstGeom prst="rect">
            <a:avLst/>
          </a:prstGeom>
          <a:noFill/>
        </p:spPr>
        <p:txBody>
          <a:bodyPr lIns="0" anchor="b">
            <a:noAutofit/>
          </a:bodyPr>
          <a:lstStyle>
            <a:lvl1pPr algn="l">
              <a:defRPr sz="4000" b="1">
                <a:solidFill>
                  <a:schemeClr val="bg1"/>
                </a:solidFill>
              </a:defRPr>
            </a:lvl1pPr>
          </a:lstStyle>
          <a:p>
            <a:r>
              <a:rPr lang="en-US" dirty="0"/>
              <a:t>Presentation title, 40pt bold.</a:t>
            </a:r>
          </a:p>
        </p:txBody>
      </p:sp>
      <p:sp>
        <p:nvSpPr>
          <p:cNvPr id="10" name="Text Placeholder 5">
            <a:extLst>
              <a:ext uri="{FF2B5EF4-FFF2-40B4-BE49-F238E27FC236}">
                <a16:creationId xmlns:a16="http://schemas.microsoft.com/office/drawing/2014/main" id="{6A2A8568-58A0-430F-B6A1-93384D66B0F7}"/>
              </a:ext>
            </a:extLst>
          </p:cNvPr>
          <p:cNvSpPr>
            <a:spLocks noGrp="1"/>
          </p:cNvSpPr>
          <p:nvPr>
            <p:ph type="body" sz="quarter" idx="10" hasCustomPrompt="1"/>
          </p:nvPr>
        </p:nvSpPr>
        <p:spPr>
          <a:xfrm>
            <a:off x="640079" y="3644511"/>
            <a:ext cx="9236900" cy="1018886"/>
          </a:xfrm>
          <a:prstGeom prst="rect">
            <a:avLst/>
          </a:prstGeom>
        </p:spPr>
        <p:txBody>
          <a:bodyPr lIns="0" anchor="b"/>
          <a:lstStyle>
            <a:lvl1pPr marL="0" indent="0">
              <a:buFontTx/>
              <a:buNone/>
              <a:defRPr sz="2800" b="1">
                <a:solidFill>
                  <a:schemeClr val="bg1"/>
                </a:solidFill>
                <a:latin typeface="+mn-lt"/>
                <a:cs typeface="Jacobs Chronos Light" panose="020B0403030503030204" pitchFamily="34" charset="0"/>
              </a:defRPr>
            </a:lvl1pPr>
          </a:lstStyle>
          <a:p>
            <a:pPr lvl="0"/>
            <a:r>
              <a:rPr lang="en-AU" dirty="0"/>
              <a:t>Other information, 28pt light bold.</a:t>
            </a:r>
            <a:endParaRPr lang="en-US" dirty="0"/>
          </a:p>
        </p:txBody>
      </p:sp>
      <p:sp>
        <p:nvSpPr>
          <p:cNvPr id="11" name="Rectangle 10">
            <a:extLst>
              <a:ext uri="{FF2B5EF4-FFF2-40B4-BE49-F238E27FC236}">
                <a16:creationId xmlns:a16="http://schemas.microsoft.com/office/drawing/2014/main" id="{889417F9-4E48-46A0-A052-58E0E8A4452A}"/>
              </a:ext>
            </a:extLst>
          </p:cNvPr>
          <p:cNvSpPr/>
          <p:nvPr userDrawn="1"/>
        </p:nvSpPr>
        <p:spPr>
          <a:xfrm>
            <a:off x="0" y="914400"/>
            <a:ext cx="30818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rand Logo">
            <a:extLst>
              <a:ext uri="{FF2B5EF4-FFF2-40B4-BE49-F238E27FC236}">
                <a16:creationId xmlns:a16="http://schemas.microsoft.com/office/drawing/2014/main" id="{F6B085E7-27BF-B9F3-4586-B11EFE99CCB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7260" y="247902"/>
            <a:ext cx="4124325" cy="457200"/>
          </a:xfrm>
          <a:prstGeom prst="rect">
            <a:avLst/>
          </a:prstGeom>
        </p:spPr>
      </p:pic>
    </p:spTree>
    <p:extLst>
      <p:ext uri="{BB962C8B-B14F-4D97-AF65-F5344CB8AC3E}">
        <p14:creationId xmlns:p14="http://schemas.microsoft.com/office/powerpoint/2010/main" val="215961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tion 1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73655A-919F-4DA0-98A8-4E3C72FA6223}"/>
              </a:ext>
            </a:extLst>
          </p:cNvPr>
          <p:cNvSpPr/>
          <p:nvPr userDrawn="1"/>
        </p:nvSpPr>
        <p:spPr>
          <a:xfrm rot="16200000" flipV="1">
            <a:off x="3493383" y="-2295958"/>
            <a:ext cx="5917691" cy="10509605"/>
          </a:xfrm>
          <a:prstGeom prst="rect">
            <a:avLst/>
          </a:prstGeom>
          <a:gradFill flip="none" rotWithShape="1">
            <a:gsLst>
              <a:gs pos="39000">
                <a:schemeClr val="accent2"/>
              </a:gs>
              <a:gs pos="2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8344D0E-9F22-426E-A288-57E7C6B0CDCA}"/>
              </a:ext>
            </a:extLst>
          </p:cNvPr>
          <p:cNvSpPr/>
          <p:nvPr userDrawn="1"/>
        </p:nvSpPr>
        <p:spPr>
          <a:xfrm>
            <a:off x="941831" y="0"/>
            <a:ext cx="255598" cy="59176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51DF2-65B6-4F42-ABF5-3F5C07B6A0A2}"/>
              </a:ext>
            </a:extLst>
          </p:cNvPr>
          <p:cNvSpPr/>
          <p:nvPr userDrawn="1"/>
        </p:nvSpPr>
        <p:spPr>
          <a:xfrm>
            <a:off x="11866785" y="0"/>
            <a:ext cx="95840" cy="5917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a:extLst>
              <a:ext uri="{FF2B5EF4-FFF2-40B4-BE49-F238E27FC236}">
                <a16:creationId xmlns:a16="http://schemas.microsoft.com/office/drawing/2014/main" id="{E05DA975-47F8-49EB-A0D3-5238FA93889B}"/>
              </a:ext>
            </a:extLst>
          </p:cNvPr>
          <p:cNvSpPr>
            <a:spLocks/>
          </p:cNvSpPr>
          <p:nvPr userDrawn="1"/>
        </p:nvSpPr>
        <p:spPr bwMode="auto">
          <a:xfrm>
            <a:off x="-1" y="5917690"/>
            <a:ext cx="941832" cy="940310"/>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640056FB-65D8-47A5-BF02-8B2385BACF45}"/>
              </a:ext>
            </a:extLst>
          </p:cNvPr>
          <p:cNvSpPr>
            <a:spLocks noGrp="1"/>
          </p:cNvSpPr>
          <p:nvPr userDrawn="1">
            <p:ph type="ctrTitle" hasCustomPrompt="1"/>
          </p:nvPr>
        </p:nvSpPr>
        <p:spPr>
          <a:xfrm>
            <a:off x="1829472" y="781396"/>
            <a:ext cx="8881399" cy="2647604"/>
          </a:xfrm>
          <a:prstGeom prst="rect">
            <a:avLst/>
          </a:prstGeom>
          <a:noFill/>
        </p:spPr>
        <p:txBody>
          <a:bodyPr lIns="0" anchor="b">
            <a:noAutofit/>
          </a:bodyPr>
          <a:lstStyle>
            <a:lvl1pPr algn="l">
              <a:defRPr sz="4200" b="1">
                <a:solidFill>
                  <a:schemeClr val="bg1"/>
                </a:solidFill>
              </a:defRPr>
            </a:lvl1pPr>
          </a:lstStyle>
          <a:p>
            <a:r>
              <a:rPr lang="en-US" dirty="0"/>
              <a:t>Presentation title, 42pt bold.</a:t>
            </a:r>
          </a:p>
        </p:txBody>
      </p:sp>
      <p:sp>
        <p:nvSpPr>
          <p:cNvPr id="12" name="Text Placeholder 5">
            <a:extLst>
              <a:ext uri="{FF2B5EF4-FFF2-40B4-BE49-F238E27FC236}">
                <a16:creationId xmlns:a16="http://schemas.microsoft.com/office/drawing/2014/main" id="{376A6976-869C-4756-A7B9-71177E8B8366}"/>
              </a:ext>
            </a:extLst>
          </p:cNvPr>
          <p:cNvSpPr>
            <a:spLocks noGrp="1"/>
          </p:cNvSpPr>
          <p:nvPr userDrawn="1">
            <p:ph type="body" sz="quarter" idx="10" hasCustomPrompt="1"/>
          </p:nvPr>
        </p:nvSpPr>
        <p:spPr>
          <a:xfrm>
            <a:off x="1813825" y="3585972"/>
            <a:ext cx="8897046" cy="977699"/>
          </a:xfrm>
          <a:prstGeom prst="rect">
            <a:avLst/>
          </a:prstGeom>
        </p:spPr>
        <p:txBody>
          <a:bodyPr lIns="0" anchor="b"/>
          <a:lstStyle>
            <a:lvl1pPr marL="0" indent="0">
              <a:buFontTx/>
              <a:buNone/>
              <a:defRPr sz="2400" b="1">
                <a:solidFill>
                  <a:schemeClr val="bg1"/>
                </a:solidFill>
              </a:defRPr>
            </a:lvl1pPr>
          </a:lstStyle>
          <a:p>
            <a:pPr lvl="0"/>
            <a:r>
              <a:rPr lang="en-AU" dirty="0"/>
              <a:t>Other information, 24pt light bold.</a:t>
            </a:r>
            <a:endParaRPr lang="en-US" dirty="0"/>
          </a:p>
        </p:txBody>
      </p:sp>
      <p:sp>
        <p:nvSpPr>
          <p:cNvPr id="10" name="Rectangle 9">
            <a:extLst>
              <a:ext uri="{FF2B5EF4-FFF2-40B4-BE49-F238E27FC236}">
                <a16:creationId xmlns:a16="http://schemas.microsoft.com/office/drawing/2014/main" id="{C5F51148-9367-422F-9961-55CC84F61BBC}"/>
              </a:ext>
            </a:extLst>
          </p:cNvPr>
          <p:cNvSpPr/>
          <p:nvPr userDrawn="1"/>
        </p:nvSpPr>
        <p:spPr>
          <a:xfrm>
            <a:off x="11707033" y="0"/>
            <a:ext cx="159752" cy="5917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CF6210-F1D3-42FB-9E30-4D671475E54D}"/>
              </a:ext>
            </a:extLst>
          </p:cNvPr>
          <p:cNvSpPr/>
          <p:nvPr userDrawn="1"/>
        </p:nvSpPr>
        <p:spPr>
          <a:xfrm>
            <a:off x="1181781" y="0"/>
            <a:ext cx="175399" cy="5917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41C308-A191-49B1-8828-0F81479CE87C}"/>
              </a:ext>
            </a:extLst>
          </p:cNvPr>
          <p:cNvSpPr/>
          <p:nvPr userDrawn="1"/>
        </p:nvSpPr>
        <p:spPr>
          <a:xfrm>
            <a:off x="11944233" y="0"/>
            <a:ext cx="247768" cy="59176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rand Logo">
            <a:extLst>
              <a:ext uri="{FF2B5EF4-FFF2-40B4-BE49-F238E27FC236}">
                <a16:creationId xmlns:a16="http://schemas.microsoft.com/office/drawing/2014/main" id="{E4D14833-A997-A120-0A70-FEBFBA347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21042" y="6074664"/>
            <a:ext cx="4124325" cy="457200"/>
          </a:xfrm>
          <a:prstGeom prst="rect">
            <a:avLst/>
          </a:prstGeom>
        </p:spPr>
      </p:pic>
    </p:spTree>
    <p:extLst>
      <p:ext uri="{BB962C8B-B14F-4D97-AF65-F5344CB8AC3E}">
        <p14:creationId xmlns:p14="http://schemas.microsoft.com/office/powerpoint/2010/main" val="132493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46AABB-D025-4554-BA02-4F5A6E1B7117}"/>
              </a:ext>
            </a:extLst>
          </p:cNvPr>
          <p:cNvSpPr/>
          <p:nvPr userDrawn="1"/>
        </p:nvSpPr>
        <p:spPr>
          <a:xfrm rot="16200000" flipV="1">
            <a:off x="5417481" y="-4014269"/>
            <a:ext cx="1358235" cy="121932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2FCDA2-659E-4085-BB26-D4682AFC1EA4}"/>
              </a:ext>
            </a:extLst>
          </p:cNvPr>
          <p:cNvSpPr/>
          <p:nvPr userDrawn="1"/>
        </p:nvSpPr>
        <p:spPr>
          <a:xfrm>
            <a:off x="0" y="1159669"/>
            <a:ext cx="12192000" cy="243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8" y="1493534"/>
            <a:ext cx="11293399" cy="837012"/>
          </a:xfrm>
          <a:prstGeom prst="rect">
            <a:avLst/>
          </a:prstGeom>
          <a:noFill/>
        </p:spPr>
        <p:txBody>
          <a:bodyPr lIns="0" anchor="ctr" anchorCtr="0">
            <a:noAutofit/>
          </a:bodyPr>
          <a:lstStyle>
            <a:lvl1pPr algn="l">
              <a:defRPr sz="3200" b="1">
                <a:solidFill>
                  <a:schemeClr val="bg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7" y="2335823"/>
            <a:ext cx="11293399" cy="418884"/>
          </a:xfrm>
          <a:prstGeom prst="rect">
            <a:avLst/>
          </a:prstGeom>
        </p:spPr>
        <p:txBody>
          <a:bodyPr lIns="0"/>
          <a:lstStyle>
            <a:lvl1pPr marL="0" indent="0">
              <a:buFontTx/>
              <a:buNone/>
              <a:defRPr sz="2000" b="1">
                <a:solidFill>
                  <a:schemeClr val="bg1"/>
                </a:solidFill>
              </a:defRPr>
            </a:lvl1pPr>
          </a:lstStyle>
          <a:p>
            <a:pPr lvl="0"/>
            <a:r>
              <a:rPr lang="en-AU" dirty="0"/>
              <a:t>Other information, 20pt light bold.</a:t>
            </a:r>
            <a:endParaRPr lang="en-US" dirty="0"/>
          </a:p>
        </p:txBody>
      </p:sp>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2761449"/>
            <a:ext cx="12192000" cy="4096551"/>
          </a:xfrm>
          <a:prstGeom prst="rect">
            <a:avLst/>
          </a:prstGeom>
        </p:spPr>
        <p:txBody>
          <a:bodyPr/>
          <a:lstStyle>
            <a:lvl1pPr marL="0" indent="0">
              <a:buNone/>
              <a:defRPr sz="2000"/>
            </a:lvl1pPr>
          </a:lstStyle>
          <a:p>
            <a:r>
              <a:rPr lang="en-AU" sz="2000" dirty="0"/>
              <a:t>Click icon to add picture.</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1405477"/>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0" y="904133"/>
            <a:ext cx="12192000" cy="272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rand Logo">
            <a:extLst>
              <a:ext uri="{FF2B5EF4-FFF2-40B4-BE49-F238E27FC236}">
                <a16:creationId xmlns:a16="http://schemas.microsoft.com/office/drawing/2014/main" id="{998E0C5E-C98C-A620-F526-D47EB118EE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7260" y="246299"/>
            <a:ext cx="4124325" cy="457200"/>
          </a:xfrm>
          <a:prstGeom prst="rect">
            <a:avLst/>
          </a:prstGeom>
        </p:spPr>
      </p:pic>
    </p:spTree>
    <p:extLst>
      <p:ext uri="{BB962C8B-B14F-4D97-AF65-F5344CB8AC3E}">
        <p14:creationId xmlns:p14="http://schemas.microsoft.com/office/powerpoint/2010/main" val="153266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1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3896FF-E4F5-4CF8-9086-0CAE6601418D}"/>
              </a:ext>
            </a:extLst>
          </p:cNvPr>
          <p:cNvSpPr/>
          <p:nvPr userDrawn="1"/>
        </p:nvSpPr>
        <p:spPr>
          <a:xfrm>
            <a:off x="1270661" y="0"/>
            <a:ext cx="7321059" cy="59070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sp>
        <p:nvSpPr>
          <p:cNvPr id="13" name="Rectangle 12">
            <a:extLst>
              <a:ext uri="{FF2B5EF4-FFF2-40B4-BE49-F238E27FC236}">
                <a16:creationId xmlns:a16="http://schemas.microsoft.com/office/drawing/2014/main" id="{48B8D330-DDEE-4F83-9C3E-6DBAD341E05A}"/>
              </a:ext>
            </a:extLst>
          </p:cNvPr>
          <p:cNvSpPr/>
          <p:nvPr userDrawn="1"/>
        </p:nvSpPr>
        <p:spPr>
          <a:xfrm>
            <a:off x="941831" y="1"/>
            <a:ext cx="210075" cy="5907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6F4C4A-5500-4BDA-82A7-B77246151EB1}"/>
              </a:ext>
            </a:extLst>
          </p:cNvPr>
          <p:cNvSpPr/>
          <p:nvPr userDrawn="1"/>
        </p:nvSpPr>
        <p:spPr>
          <a:xfrm>
            <a:off x="8685196" y="0"/>
            <a:ext cx="321480" cy="5907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57D9E173-3577-4A37-BB0F-884FE054A860}"/>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00FFEC13-745F-475D-BB6C-D6FF38DE4FD6}"/>
              </a:ext>
            </a:extLst>
          </p:cNvPr>
          <p:cNvSpPr>
            <a:spLocks noGrp="1"/>
          </p:cNvSpPr>
          <p:nvPr>
            <p:ph type="ctrTitle" hasCustomPrompt="1"/>
          </p:nvPr>
        </p:nvSpPr>
        <p:spPr>
          <a:xfrm>
            <a:off x="2175160" y="532015"/>
            <a:ext cx="6095080" cy="2999911"/>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18" name="Text Placeholder 5">
            <a:extLst>
              <a:ext uri="{FF2B5EF4-FFF2-40B4-BE49-F238E27FC236}">
                <a16:creationId xmlns:a16="http://schemas.microsoft.com/office/drawing/2014/main" id="{51FD1B46-78AD-469A-863C-3C937D804A3F}"/>
              </a:ext>
            </a:extLst>
          </p:cNvPr>
          <p:cNvSpPr>
            <a:spLocks noGrp="1"/>
          </p:cNvSpPr>
          <p:nvPr>
            <p:ph type="body" sz="quarter" idx="10" hasCustomPrompt="1"/>
          </p:nvPr>
        </p:nvSpPr>
        <p:spPr>
          <a:xfrm>
            <a:off x="2175160" y="3531926"/>
            <a:ext cx="6095080" cy="865507"/>
          </a:xfrm>
          <a:prstGeom prst="rect">
            <a:avLst/>
          </a:prstGeom>
        </p:spPr>
        <p:txBody>
          <a:bodyPr lIns="0" anchor="b"/>
          <a:lstStyle>
            <a:lvl1pPr marL="0" indent="0">
              <a:buFontTx/>
              <a:buNone/>
              <a:defRPr sz="2400" b="1">
                <a:solidFill>
                  <a:schemeClr val="tx1"/>
                </a:solidFill>
              </a:defRPr>
            </a:lvl1pPr>
          </a:lstStyle>
          <a:p>
            <a:pPr lvl="0"/>
            <a:r>
              <a:rPr lang="en-AU" dirty="0"/>
              <a:t>Other information, 24pt light bold.</a:t>
            </a:r>
            <a:endParaRPr lang="en-US" dirty="0"/>
          </a:p>
        </p:txBody>
      </p:sp>
      <p:sp>
        <p:nvSpPr>
          <p:cNvPr id="19" name="Picture Placeholder 3">
            <a:extLst>
              <a:ext uri="{FF2B5EF4-FFF2-40B4-BE49-F238E27FC236}">
                <a16:creationId xmlns:a16="http://schemas.microsoft.com/office/drawing/2014/main" id="{9B5776BA-2789-4FF2-8886-10F7BC853C2C}"/>
              </a:ext>
            </a:extLst>
          </p:cNvPr>
          <p:cNvSpPr>
            <a:spLocks noGrp="1"/>
          </p:cNvSpPr>
          <p:nvPr>
            <p:ph type="pic" sz="quarter" idx="11" hasCustomPrompt="1"/>
          </p:nvPr>
        </p:nvSpPr>
        <p:spPr>
          <a:xfrm>
            <a:off x="9006676" y="0"/>
            <a:ext cx="3185324" cy="5907023"/>
          </a:xfrm>
          <a:prstGeom prst="rect">
            <a:avLst/>
          </a:prstGeom>
        </p:spPr>
        <p:txBody>
          <a:bodyPr/>
          <a:lstStyle>
            <a:lvl1pPr marL="0" indent="0">
              <a:buNone/>
              <a:defRPr sz="2000"/>
            </a:lvl1pPr>
          </a:lstStyle>
          <a:p>
            <a:r>
              <a:rPr lang="en-AU" sz="2000" dirty="0"/>
              <a:t>Click icon to add picture.</a:t>
            </a:r>
            <a:endParaRPr lang="en-US" dirty="0"/>
          </a:p>
        </p:txBody>
      </p:sp>
      <p:sp>
        <p:nvSpPr>
          <p:cNvPr id="20" name="Rectangle 19">
            <a:extLst>
              <a:ext uri="{FF2B5EF4-FFF2-40B4-BE49-F238E27FC236}">
                <a16:creationId xmlns:a16="http://schemas.microsoft.com/office/drawing/2014/main" id="{70B0D9CE-FA3F-454E-A684-85D35ED5D4C3}"/>
              </a:ext>
            </a:extLst>
          </p:cNvPr>
          <p:cNvSpPr/>
          <p:nvPr userDrawn="1"/>
        </p:nvSpPr>
        <p:spPr>
          <a:xfrm>
            <a:off x="1151907" y="0"/>
            <a:ext cx="118754" cy="59070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9E8A11-9D58-4146-95D6-C5E01A9FE289}"/>
              </a:ext>
            </a:extLst>
          </p:cNvPr>
          <p:cNvSpPr/>
          <p:nvPr userDrawn="1"/>
        </p:nvSpPr>
        <p:spPr>
          <a:xfrm>
            <a:off x="8591720" y="0"/>
            <a:ext cx="93476" cy="5907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rand Logo">
            <a:extLst>
              <a:ext uri="{FF2B5EF4-FFF2-40B4-BE49-F238E27FC236}">
                <a16:creationId xmlns:a16="http://schemas.microsoft.com/office/drawing/2014/main" id="{8EFA0104-2925-E360-63A9-81AA3A1F4E7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42459" y="6074664"/>
            <a:ext cx="4124325" cy="457200"/>
          </a:xfrm>
          <a:prstGeom prst="rect">
            <a:avLst/>
          </a:prstGeom>
        </p:spPr>
      </p:pic>
    </p:spTree>
    <p:extLst>
      <p:ext uri="{BB962C8B-B14F-4D97-AF65-F5344CB8AC3E}">
        <p14:creationId xmlns:p14="http://schemas.microsoft.com/office/powerpoint/2010/main" val="314247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1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0ACB09F-DF74-4676-A901-0349AA5EA950}"/>
              </a:ext>
            </a:extLst>
          </p:cNvPr>
          <p:cNvSpPr>
            <a:spLocks noGrp="1"/>
          </p:cNvSpPr>
          <p:nvPr>
            <p:ph type="pic" sz="quarter" idx="15" hasCustomPrompt="1"/>
          </p:nvPr>
        </p:nvSpPr>
        <p:spPr>
          <a:xfrm>
            <a:off x="6871758" y="-1"/>
            <a:ext cx="5320241" cy="6858001"/>
          </a:xfrm>
          <a:prstGeom prst="rect">
            <a:avLst/>
          </a:prstGeom>
        </p:spPr>
        <p:txBody>
          <a:bodyPr/>
          <a:lstStyle>
            <a:lvl1pPr marL="0" indent="0">
              <a:buNone/>
              <a:defRPr sz="2000"/>
            </a:lvl1pPr>
          </a:lstStyle>
          <a:p>
            <a:r>
              <a:rPr lang="en-AU" sz="2000" dirty="0"/>
              <a:t>Click icon to add picture.</a:t>
            </a:r>
            <a:endParaRPr lang="en-US" dirty="0"/>
          </a:p>
        </p:txBody>
      </p:sp>
      <p:sp>
        <p:nvSpPr>
          <p:cNvPr id="6" name="Rectangle 5">
            <a:extLst>
              <a:ext uri="{FF2B5EF4-FFF2-40B4-BE49-F238E27FC236}">
                <a16:creationId xmlns:a16="http://schemas.microsoft.com/office/drawing/2014/main" id="{850B0E64-377C-41C2-90F2-21E2A06CF9E3}"/>
              </a:ext>
            </a:extLst>
          </p:cNvPr>
          <p:cNvSpPr/>
          <p:nvPr userDrawn="1"/>
        </p:nvSpPr>
        <p:spPr>
          <a:xfrm rot="16200000" flipV="1">
            <a:off x="-381000" y="381000"/>
            <a:ext cx="6858000" cy="6096000"/>
          </a:xfrm>
          <a:prstGeom prst="rect">
            <a:avLst/>
          </a:prstGeom>
          <a:gradFill flip="none" rotWithShape="1">
            <a:gsLst>
              <a:gs pos="35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3708C1-FAE4-41C4-9C35-5B3D98BECA7C}"/>
              </a:ext>
            </a:extLst>
          </p:cNvPr>
          <p:cNvSpPr>
            <a:spLocks noGrp="1"/>
          </p:cNvSpPr>
          <p:nvPr>
            <p:ph type="ctrTitle" hasCustomPrompt="1"/>
          </p:nvPr>
        </p:nvSpPr>
        <p:spPr>
          <a:xfrm>
            <a:off x="670560" y="166255"/>
            <a:ext cx="5273052" cy="2394718"/>
          </a:xfrm>
          <a:prstGeom prst="rect">
            <a:avLst/>
          </a:prstGeom>
          <a:noFill/>
        </p:spPr>
        <p:txBody>
          <a:bodyPr lIns="0" anchor="b">
            <a:noAutofit/>
          </a:bodyPr>
          <a:lstStyle>
            <a:lvl1pPr algn="l">
              <a:defRPr sz="4000" b="1">
                <a:solidFill>
                  <a:schemeClr val="bg1"/>
                </a:solidFill>
              </a:defRPr>
            </a:lvl1pPr>
          </a:lstStyle>
          <a:p>
            <a:r>
              <a:rPr lang="en-US" dirty="0"/>
              <a:t>Presentation title, 40pt bold.</a:t>
            </a:r>
          </a:p>
        </p:txBody>
      </p:sp>
      <p:sp>
        <p:nvSpPr>
          <p:cNvPr id="8" name="Rectangle 7">
            <a:extLst>
              <a:ext uri="{FF2B5EF4-FFF2-40B4-BE49-F238E27FC236}">
                <a16:creationId xmlns:a16="http://schemas.microsoft.com/office/drawing/2014/main" id="{A37D1AD0-40FD-4DF1-BCA5-F106730BD3F8}"/>
              </a:ext>
            </a:extLst>
          </p:cNvPr>
          <p:cNvSpPr/>
          <p:nvPr userDrawn="1"/>
        </p:nvSpPr>
        <p:spPr>
          <a:xfrm>
            <a:off x="6416547" y="0"/>
            <a:ext cx="4552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CAB639-D94A-4008-AEFD-81F1A79ED85B}"/>
              </a:ext>
            </a:extLst>
          </p:cNvPr>
          <p:cNvSpPr/>
          <p:nvPr userDrawn="1"/>
        </p:nvSpPr>
        <p:spPr>
          <a:xfrm>
            <a:off x="6221506" y="0"/>
            <a:ext cx="2374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5E4346F0-7793-4B1C-B9F4-F6F5B8F672CB}"/>
              </a:ext>
            </a:extLst>
          </p:cNvPr>
          <p:cNvSpPr>
            <a:spLocks noGrp="1"/>
          </p:cNvSpPr>
          <p:nvPr>
            <p:ph type="body" sz="quarter" idx="10" hasCustomPrompt="1"/>
          </p:nvPr>
        </p:nvSpPr>
        <p:spPr>
          <a:xfrm>
            <a:off x="670560" y="2726575"/>
            <a:ext cx="5273052" cy="931025"/>
          </a:xfrm>
          <a:prstGeom prst="rect">
            <a:avLst/>
          </a:prstGeom>
        </p:spPr>
        <p:txBody>
          <a:bodyPr lIns="0" anchor="b"/>
          <a:lstStyle>
            <a:lvl1pPr marL="0" indent="0">
              <a:buFontTx/>
              <a:buNone/>
              <a:defRPr sz="2000" b="1">
                <a:solidFill>
                  <a:schemeClr val="bg1"/>
                </a:solidFill>
              </a:defRPr>
            </a:lvl1pPr>
          </a:lstStyle>
          <a:p>
            <a:pPr lvl="0"/>
            <a:r>
              <a:rPr lang="en-AU" dirty="0"/>
              <a:t>Other information, 20pt light bold.</a:t>
            </a:r>
            <a:endParaRPr lang="en-US" dirty="0"/>
          </a:p>
        </p:txBody>
      </p:sp>
      <p:sp>
        <p:nvSpPr>
          <p:cNvPr id="9" name="Rectangle 8">
            <a:extLst>
              <a:ext uri="{FF2B5EF4-FFF2-40B4-BE49-F238E27FC236}">
                <a16:creationId xmlns:a16="http://schemas.microsoft.com/office/drawing/2014/main" id="{7026A9FC-B237-4C70-9045-7492E6B30D56}"/>
              </a:ext>
            </a:extLst>
          </p:cNvPr>
          <p:cNvSpPr/>
          <p:nvPr userDrawn="1"/>
        </p:nvSpPr>
        <p:spPr>
          <a:xfrm>
            <a:off x="6096000" y="-2"/>
            <a:ext cx="125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White Brand Logo">
            <a:extLst>
              <a:ext uri="{FF2B5EF4-FFF2-40B4-BE49-F238E27FC236}">
                <a16:creationId xmlns:a16="http://schemas.microsoft.com/office/drawing/2014/main" id="{417E8DFA-BCF8-E0AD-0696-04FC80A0E9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560" y="5997870"/>
            <a:ext cx="4124325" cy="457200"/>
          </a:xfrm>
          <a:prstGeom prst="rect">
            <a:avLst/>
          </a:prstGeom>
        </p:spPr>
      </p:pic>
    </p:spTree>
    <p:extLst>
      <p:ext uri="{BB962C8B-B14F-4D97-AF65-F5344CB8AC3E}">
        <p14:creationId xmlns:p14="http://schemas.microsoft.com/office/powerpoint/2010/main" val="268533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14">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A02672F5-ADE5-4110-A0E1-4FFE9E38CCE7}"/>
              </a:ext>
            </a:extLst>
          </p:cNvPr>
          <p:cNvSpPr>
            <a:spLocks noGrp="1"/>
          </p:cNvSpPr>
          <p:nvPr>
            <p:ph type="pic" sz="quarter" idx="11" hasCustomPrompt="1"/>
          </p:nvPr>
        </p:nvSpPr>
        <p:spPr>
          <a:xfrm>
            <a:off x="0" y="0"/>
            <a:ext cx="12192000" cy="5907023"/>
          </a:xfrm>
          <a:prstGeom prst="rect">
            <a:avLst/>
          </a:prstGeom>
        </p:spPr>
        <p:txBody>
          <a:bodyPr/>
          <a:lstStyle>
            <a:lvl1pPr marL="0" indent="0">
              <a:buNone/>
              <a:defRPr sz="2000"/>
            </a:lvl1pPr>
          </a:lstStyle>
          <a:p>
            <a:r>
              <a:rPr lang="en-AU" sz="2000" dirty="0"/>
              <a:t>Click icon to add picture.</a:t>
            </a:r>
            <a:endParaRPr lang="en-US" dirty="0"/>
          </a:p>
        </p:txBody>
      </p:sp>
      <p:sp>
        <p:nvSpPr>
          <p:cNvPr id="4" name="Title 1">
            <a:extLst>
              <a:ext uri="{FF2B5EF4-FFF2-40B4-BE49-F238E27FC236}">
                <a16:creationId xmlns:a16="http://schemas.microsoft.com/office/drawing/2014/main" id="{29048E5D-5BD6-4BEC-B25C-410C24D69513}"/>
              </a:ext>
            </a:extLst>
          </p:cNvPr>
          <p:cNvSpPr>
            <a:spLocks noGrp="1"/>
          </p:cNvSpPr>
          <p:nvPr>
            <p:ph type="ctrTitle" hasCustomPrompt="1"/>
          </p:nvPr>
        </p:nvSpPr>
        <p:spPr>
          <a:xfrm>
            <a:off x="1" y="-8314"/>
            <a:ext cx="4887884" cy="5907023"/>
          </a:xfrm>
          <a:prstGeom prst="rect">
            <a:avLst/>
          </a:prstGeom>
          <a:solidFill>
            <a:schemeClr val="accent4">
              <a:alpha val="50000"/>
            </a:schemeClr>
          </a:solidFill>
        </p:spPr>
        <p:txBody>
          <a:bodyPr lIns="360000" bIns="720000" anchor="b">
            <a:noAutofit/>
          </a:bodyPr>
          <a:lstStyle>
            <a:lvl1pPr algn="l">
              <a:defRPr sz="3200" b="1">
                <a:solidFill>
                  <a:schemeClr val="bg1"/>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Presentation title, 32pt bold.</a:t>
            </a:r>
          </a:p>
        </p:txBody>
      </p:sp>
      <p:sp>
        <p:nvSpPr>
          <p:cNvPr id="6" name="TextBox 5">
            <a:extLst>
              <a:ext uri="{FF2B5EF4-FFF2-40B4-BE49-F238E27FC236}">
                <a16:creationId xmlns:a16="http://schemas.microsoft.com/office/drawing/2014/main" id="{0DEE18FB-C536-461D-B625-42569565750E}"/>
              </a:ext>
            </a:extLst>
          </p:cNvPr>
          <p:cNvSpPr txBox="1"/>
          <p:nvPr userDrawn="1"/>
        </p:nvSpPr>
        <p:spPr>
          <a:xfrm>
            <a:off x="6471822" y="2630345"/>
            <a:ext cx="4465468" cy="1200329"/>
          </a:xfrm>
          <a:prstGeom prst="rect">
            <a:avLst/>
          </a:prstGeom>
          <a:noFill/>
        </p:spPr>
        <p:txBody>
          <a:bodyPr wrap="square" rtlCol="0">
            <a:spAutoFit/>
          </a:bodyPr>
          <a:lstStyle/>
          <a:p>
            <a:r>
              <a:rPr lang="en-AU" b="1" dirty="0"/>
              <a:t>Once an image has been inserted, right click image and select “send to back”.</a:t>
            </a:r>
          </a:p>
          <a:p>
            <a:endParaRPr lang="en-AU" b="1" dirty="0"/>
          </a:p>
          <a:p>
            <a:r>
              <a:rPr lang="en-AU" b="1" dirty="0"/>
              <a:t>Use light imagery with this slide option.</a:t>
            </a:r>
            <a:endParaRPr lang="en-US" b="1" dirty="0"/>
          </a:p>
        </p:txBody>
      </p:sp>
      <p:pic>
        <p:nvPicPr>
          <p:cNvPr id="9" name="Graphic 8" descr="Brand Logo">
            <a:extLst>
              <a:ext uri="{FF2B5EF4-FFF2-40B4-BE49-F238E27FC236}">
                <a16:creationId xmlns:a16="http://schemas.microsoft.com/office/drawing/2014/main" id="{AF45EDFB-5ABB-6D91-A6BB-05ABB239DE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42459" y="6074664"/>
            <a:ext cx="4124325" cy="457200"/>
          </a:xfrm>
          <a:prstGeom prst="rect">
            <a:avLst/>
          </a:prstGeom>
        </p:spPr>
      </p:pic>
    </p:spTree>
    <p:extLst>
      <p:ext uri="{BB962C8B-B14F-4D97-AF65-F5344CB8AC3E}">
        <p14:creationId xmlns:p14="http://schemas.microsoft.com/office/powerpoint/2010/main" val="156085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15">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8716CE5-CF27-465F-A075-71A38BA53631}"/>
              </a:ext>
            </a:extLst>
          </p:cNvPr>
          <p:cNvSpPr>
            <a:spLocks noGrp="1"/>
          </p:cNvSpPr>
          <p:nvPr>
            <p:ph type="pic" sz="quarter" idx="11" hasCustomPrompt="1"/>
          </p:nvPr>
        </p:nvSpPr>
        <p:spPr>
          <a:xfrm>
            <a:off x="0" y="0"/>
            <a:ext cx="12192000" cy="5907023"/>
          </a:xfrm>
          <a:prstGeom prst="rect">
            <a:avLst/>
          </a:prstGeom>
        </p:spPr>
        <p:txBody>
          <a:bodyPr/>
          <a:lstStyle>
            <a:lvl1pPr marL="0" indent="0">
              <a:buNone/>
              <a:defRPr sz="2000"/>
            </a:lvl1pPr>
          </a:lstStyle>
          <a:p>
            <a:r>
              <a:rPr lang="en-AU" sz="2000" dirty="0"/>
              <a:t>Click icon to add picture.</a:t>
            </a:r>
            <a:endParaRPr lang="en-US" dirty="0"/>
          </a:p>
        </p:txBody>
      </p:sp>
      <p:sp>
        <p:nvSpPr>
          <p:cNvPr id="4" name="Title 1">
            <a:extLst>
              <a:ext uri="{FF2B5EF4-FFF2-40B4-BE49-F238E27FC236}">
                <a16:creationId xmlns:a16="http://schemas.microsoft.com/office/drawing/2014/main" id="{1BB10949-677B-457B-B318-9A8207DE1328}"/>
              </a:ext>
            </a:extLst>
          </p:cNvPr>
          <p:cNvSpPr>
            <a:spLocks noGrp="1"/>
          </p:cNvSpPr>
          <p:nvPr>
            <p:ph type="ctrTitle" hasCustomPrompt="1"/>
          </p:nvPr>
        </p:nvSpPr>
        <p:spPr>
          <a:xfrm>
            <a:off x="1" y="0"/>
            <a:ext cx="4879006" cy="5907022"/>
          </a:xfrm>
          <a:prstGeom prst="rect">
            <a:avLst/>
          </a:prstGeom>
          <a:solidFill>
            <a:schemeClr val="accent1">
              <a:alpha val="50000"/>
            </a:schemeClr>
          </a:solidFill>
        </p:spPr>
        <p:txBody>
          <a:bodyPr lIns="360000" bIns="720000" anchor="b">
            <a:noAutofit/>
          </a:bodyPr>
          <a:lstStyle>
            <a:lvl1pPr algn="l">
              <a:defRPr sz="3200" b="1">
                <a:solidFill>
                  <a:schemeClr val="bg1"/>
                </a:solidFill>
                <a:latin typeface="+mj-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Presentation title, 32pt bold.</a:t>
            </a:r>
          </a:p>
        </p:txBody>
      </p:sp>
      <p:sp>
        <p:nvSpPr>
          <p:cNvPr id="6" name="TextBox 5">
            <a:extLst>
              <a:ext uri="{FF2B5EF4-FFF2-40B4-BE49-F238E27FC236}">
                <a16:creationId xmlns:a16="http://schemas.microsoft.com/office/drawing/2014/main" id="{F354B12C-78FF-473C-8AEE-879B0098323A}"/>
              </a:ext>
            </a:extLst>
          </p:cNvPr>
          <p:cNvSpPr txBox="1"/>
          <p:nvPr userDrawn="1"/>
        </p:nvSpPr>
        <p:spPr>
          <a:xfrm>
            <a:off x="6471822" y="2630345"/>
            <a:ext cx="4465468" cy="1200329"/>
          </a:xfrm>
          <a:prstGeom prst="rect">
            <a:avLst/>
          </a:prstGeom>
          <a:noFill/>
        </p:spPr>
        <p:txBody>
          <a:bodyPr wrap="square" rtlCol="0">
            <a:spAutoFit/>
          </a:bodyPr>
          <a:lstStyle/>
          <a:p>
            <a:r>
              <a:rPr lang="en-AU" b="1" dirty="0"/>
              <a:t>Once an image has been inserted, right click image and select “send to back”.</a:t>
            </a:r>
          </a:p>
          <a:p>
            <a:endParaRPr lang="en-AU" b="1" dirty="0"/>
          </a:p>
          <a:p>
            <a:r>
              <a:rPr lang="en-AU" b="1" dirty="0"/>
              <a:t>Use dark imagery with this slide option.</a:t>
            </a:r>
            <a:endParaRPr lang="en-US" b="1" dirty="0"/>
          </a:p>
        </p:txBody>
      </p:sp>
      <p:pic>
        <p:nvPicPr>
          <p:cNvPr id="9" name="Graphic 8" descr="Brand Logo">
            <a:extLst>
              <a:ext uri="{FF2B5EF4-FFF2-40B4-BE49-F238E27FC236}">
                <a16:creationId xmlns:a16="http://schemas.microsoft.com/office/drawing/2014/main" id="{803B51C8-21C3-4636-432E-5A484AF046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42459" y="6074664"/>
            <a:ext cx="4124325" cy="457200"/>
          </a:xfrm>
          <a:prstGeom prst="rect">
            <a:avLst/>
          </a:prstGeom>
        </p:spPr>
      </p:pic>
    </p:spTree>
    <p:extLst>
      <p:ext uri="{BB962C8B-B14F-4D97-AF65-F5344CB8AC3E}">
        <p14:creationId xmlns:p14="http://schemas.microsoft.com/office/powerpoint/2010/main" val="311118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_Animated">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335FF501-1A9E-4A9D-9DAD-6E80843B262A}"/>
              </a:ext>
            </a:extLst>
          </p:cNvPr>
          <p:cNvSpPr>
            <a:spLocks noGrp="1"/>
          </p:cNvSpPr>
          <p:nvPr>
            <p:ph type="pic" sz="quarter" idx="15" hasCustomPrompt="1"/>
          </p:nvPr>
        </p:nvSpPr>
        <p:spPr>
          <a:xfrm>
            <a:off x="9060874" y="-1"/>
            <a:ext cx="2671948" cy="6858001"/>
          </a:xfrm>
          <a:prstGeom prst="rect">
            <a:avLst/>
          </a:prstGeom>
        </p:spPr>
        <p:txBody>
          <a:bodyPr/>
          <a:lstStyle>
            <a:lvl1pPr marL="0" indent="0">
              <a:buNone/>
              <a:defRPr sz="2000"/>
            </a:lvl1pPr>
          </a:lstStyle>
          <a:p>
            <a:r>
              <a:rPr lang="en-AU" sz="2000" dirty="0"/>
              <a:t>Click icon to add picture.</a:t>
            </a:r>
            <a:endParaRPr lang="en-US" dirty="0"/>
          </a:p>
        </p:txBody>
      </p:sp>
      <p:sp>
        <p:nvSpPr>
          <p:cNvPr id="8" name="Picture Placeholder 3">
            <a:extLst>
              <a:ext uri="{FF2B5EF4-FFF2-40B4-BE49-F238E27FC236}">
                <a16:creationId xmlns:a16="http://schemas.microsoft.com/office/drawing/2014/main" id="{40108D85-91BD-4F2F-8EE4-7D75F5773A77}"/>
              </a:ext>
            </a:extLst>
          </p:cNvPr>
          <p:cNvSpPr>
            <a:spLocks noGrp="1"/>
          </p:cNvSpPr>
          <p:nvPr>
            <p:ph type="pic" sz="quarter" idx="14" hasCustomPrompt="1"/>
          </p:nvPr>
        </p:nvSpPr>
        <p:spPr>
          <a:xfrm>
            <a:off x="7026159" y="1"/>
            <a:ext cx="1948816" cy="6858000"/>
          </a:xfrm>
          <a:prstGeom prst="rect">
            <a:avLst/>
          </a:prstGeom>
        </p:spPr>
        <p:txBody>
          <a:bodyPr/>
          <a:lstStyle>
            <a:lvl1pPr marL="0" indent="0">
              <a:buNone/>
              <a:defRPr sz="2000"/>
            </a:lvl1pPr>
          </a:lstStyle>
          <a:p>
            <a:r>
              <a:rPr lang="en-AU" sz="2000" dirty="0"/>
              <a:t>Click icon to add picture.</a:t>
            </a:r>
            <a:endParaRPr lang="en-US" dirty="0"/>
          </a:p>
        </p:txBody>
      </p:sp>
      <p:sp>
        <p:nvSpPr>
          <p:cNvPr id="9" name="Picture Placeholder 3">
            <a:extLst>
              <a:ext uri="{FF2B5EF4-FFF2-40B4-BE49-F238E27FC236}">
                <a16:creationId xmlns:a16="http://schemas.microsoft.com/office/drawing/2014/main" id="{1C456F17-76D1-4FFD-9E48-3EBD15CD1AE0}"/>
              </a:ext>
            </a:extLst>
          </p:cNvPr>
          <p:cNvSpPr>
            <a:spLocks noGrp="1"/>
          </p:cNvSpPr>
          <p:nvPr>
            <p:ph type="pic" sz="quarter" idx="13" hasCustomPrompt="1"/>
          </p:nvPr>
        </p:nvSpPr>
        <p:spPr>
          <a:xfrm>
            <a:off x="5254624" y="-2"/>
            <a:ext cx="1771535" cy="6858000"/>
          </a:xfrm>
          <a:prstGeom prst="rect">
            <a:avLst/>
          </a:prstGeom>
        </p:spPr>
        <p:txBody>
          <a:bodyPr/>
          <a:lstStyle>
            <a:lvl1pPr marL="0" indent="0">
              <a:buNone/>
              <a:defRPr sz="2000"/>
            </a:lvl1pPr>
          </a:lstStyle>
          <a:p>
            <a:r>
              <a:rPr lang="en-AU" sz="2000" dirty="0"/>
              <a:t>Click icon to add picture.</a:t>
            </a:r>
            <a:endParaRPr lang="en-US" dirty="0"/>
          </a:p>
        </p:txBody>
      </p:sp>
      <p:sp>
        <p:nvSpPr>
          <p:cNvPr id="10" name="Rectangle 9">
            <a:extLst>
              <a:ext uri="{FF2B5EF4-FFF2-40B4-BE49-F238E27FC236}">
                <a16:creationId xmlns:a16="http://schemas.microsoft.com/office/drawing/2014/main" id="{7F09E0C5-0664-4966-BEBA-A0E0A70420B5}"/>
              </a:ext>
            </a:extLst>
          </p:cNvPr>
          <p:cNvSpPr/>
          <p:nvPr userDrawn="1"/>
        </p:nvSpPr>
        <p:spPr>
          <a:xfrm rot="16200000" flipV="1">
            <a:off x="-616492" y="986884"/>
            <a:ext cx="6858000" cy="4884232"/>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8B700CD-97AD-43DA-AD03-A5D50D3FE7C7}"/>
              </a:ext>
            </a:extLst>
          </p:cNvPr>
          <p:cNvSpPr>
            <a:spLocks noGrp="1"/>
          </p:cNvSpPr>
          <p:nvPr>
            <p:ph type="ctrTitle" hasCustomPrompt="1"/>
          </p:nvPr>
        </p:nvSpPr>
        <p:spPr>
          <a:xfrm>
            <a:off x="670560" y="465513"/>
            <a:ext cx="3815209" cy="2527069"/>
          </a:xfrm>
          <a:prstGeom prst="rect">
            <a:avLst/>
          </a:prstGeom>
          <a:noFill/>
        </p:spPr>
        <p:txBody>
          <a:bodyPr lIns="0" anchor="b">
            <a:noAutofit/>
          </a:bodyPr>
          <a:lstStyle>
            <a:lvl1pPr algn="l">
              <a:defRPr sz="4000" b="1">
                <a:solidFill>
                  <a:schemeClr val="bg1"/>
                </a:solidFill>
              </a:defRPr>
            </a:lvl1pPr>
          </a:lstStyle>
          <a:p>
            <a:r>
              <a:rPr lang="en-US" dirty="0"/>
              <a:t>Presentation title, 40pt bold.</a:t>
            </a:r>
          </a:p>
        </p:txBody>
      </p:sp>
      <p:sp>
        <p:nvSpPr>
          <p:cNvPr id="12" name="Rectangle 11">
            <a:extLst>
              <a:ext uri="{FF2B5EF4-FFF2-40B4-BE49-F238E27FC236}">
                <a16:creationId xmlns:a16="http://schemas.microsoft.com/office/drawing/2014/main" id="{EF63D284-4D25-4D6A-822F-EA7E84B3A1AD}"/>
              </a:ext>
            </a:extLst>
          </p:cNvPr>
          <p:cNvSpPr/>
          <p:nvPr userDrawn="1"/>
        </p:nvSpPr>
        <p:spPr>
          <a:xfrm>
            <a:off x="11732822" y="-2"/>
            <a:ext cx="459178"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369BB94-E6F3-454D-83C3-59900D9A41CA}"/>
              </a:ext>
            </a:extLst>
          </p:cNvPr>
          <p:cNvSpPr/>
          <p:nvPr userDrawn="1"/>
        </p:nvSpPr>
        <p:spPr>
          <a:xfrm>
            <a:off x="0" y="-3"/>
            <a:ext cx="273837"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11E016C-A70D-46B1-BDDA-E04EB3C55677}"/>
              </a:ext>
            </a:extLst>
          </p:cNvPr>
          <p:cNvSpPr/>
          <p:nvPr userDrawn="1"/>
        </p:nvSpPr>
        <p:spPr>
          <a:xfrm>
            <a:off x="8974976" y="0"/>
            <a:ext cx="858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78578E3-A1AF-41EC-ADF0-63CA9A1BAA18}"/>
              </a:ext>
            </a:extLst>
          </p:cNvPr>
          <p:cNvSpPr/>
          <p:nvPr userDrawn="1"/>
        </p:nvSpPr>
        <p:spPr>
          <a:xfrm>
            <a:off x="273837" y="0"/>
            <a:ext cx="189302"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White Brand Logo">
            <a:extLst>
              <a:ext uri="{FF2B5EF4-FFF2-40B4-BE49-F238E27FC236}">
                <a16:creationId xmlns:a16="http://schemas.microsoft.com/office/drawing/2014/main" id="{47B70E42-DBA5-30B7-3DAB-A2EB4E7D048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560" y="5997870"/>
            <a:ext cx="4124325" cy="457200"/>
          </a:xfrm>
          <a:prstGeom prst="rect">
            <a:avLst/>
          </a:prstGeom>
        </p:spPr>
      </p:pic>
    </p:spTree>
    <p:extLst>
      <p:ext uri="{BB962C8B-B14F-4D97-AF65-F5344CB8AC3E}">
        <p14:creationId xmlns:p14="http://schemas.microsoft.com/office/powerpoint/2010/main" val="42317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P spid="12" grpId="0" animBg="1"/>
      <p:bldP spid="13" grpId="0" animBg="1"/>
      <p:bldP spid="15"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_Anima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92F26-F804-4D29-AA21-81AD748CC8F4}"/>
              </a:ext>
            </a:extLst>
          </p:cNvPr>
          <p:cNvSpPr/>
          <p:nvPr userDrawn="1"/>
        </p:nvSpPr>
        <p:spPr>
          <a:xfrm>
            <a:off x="-1" y="-907"/>
            <a:ext cx="4287039" cy="68589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dirty="0"/>
          </a:p>
        </p:txBody>
      </p:sp>
      <p:sp>
        <p:nvSpPr>
          <p:cNvPr id="8" name="Picture Placeholder 11">
            <a:extLst>
              <a:ext uri="{FF2B5EF4-FFF2-40B4-BE49-F238E27FC236}">
                <a16:creationId xmlns:a16="http://schemas.microsoft.com/office/drawing/2014/main" id="{5673769B-46B2-46D0-8402-7507B0A31319}"/>
              </a:ext>
            </a:extLst>
          </p:cNvPr>
          <p:cNvSpPr>
            <a:spLocks noGrp="1"/>
          </p:cNvSpPr>
          <p:nvPr>
            <p:ph type="pic" sz="quarter" idx="10"/>
          </p:nvPr>
        </p:nvSpPr>
        <p:spPr>
          <a:xfrm>
            <a:off x="8227334" y="0"/>
            <a:ext cx="1756421" cy="6858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AU" dirty="0"/>
              <a:t>Click icon to add picture</a:t>
            </a:r>
            <a:endParaRPr lang="en-US" dirty="0"/>
          </a:p>
          <a:p>
            <a:endParaRPr lang="en-AU" dirty="0"/>
          </a:p>
          <a:p>
            <a:endParaRPr lang="en-AU" dirty="0"/>
          </a:p>
          <a:p>
            <a:endParaRPr lang="en-US" dirty="0"/>
          </a:p>
        </p:txBody>
      </p:sp>
      <p:sp>
        <p:nvSpPr>
          <p:cNvPr id="9" name="Picture Placeholder 13">
            <a:extLst>
              <a:ext uri="{FF2B5EF4-FFF2-40B4-BE49-F238E27FC236}">
                <a16:creationId xmlns:a16="http://schemas.microsoft.com/office/drawing/2014/main" id="{81136E94-36C4-40E2-B630-9DC4A35D8092}"/>
              </a:ext>
            </a:extLst>
          </p:cNvPr>
          <p:cNvSpPr>
            <a:spLocks noGrp="1"/>
          </p:cNvSpPr>
          <p:nvPr>
            <p:ph type="pic" sz="quarter" idx="11"/>
          </p:nvPr>
        </p:nvSpPr>
        <p:spPr>
          <a:xfrm>
            <a:off x="5501140" y="0"/>
            <a:ext cx="1361440" cy="6858908"/>
          </a:xfrm>
          <a:prstGeom prst="rect">
            <a:avLst/>
          </a:prstGeom>
        </p:spPr>
        <p:txBody>
          <a:bodyPr/>
          <a:lstStyle>
            <a:lvl1pPr marL="0" indent="0">
              <a:buNone/>
              <a:defRPr sz="2000"/>
            </a:lvl1pPr>
          </a:lstStyle>
          <a:p>
            <a:r>
              <a:rPr lang="en-AU" dirty="0"/>
              <a:t>Click icon to add picture</a:t>
            </a:r>
            <a:endParaRPr lang="en-US" dirty="0"/>
          </a:p>
        </p:txBody>
      </p:sp>
      <p:sp>
        <p:nvSpPr>
          <p:cNvPr id="10" name="Rectangle 9">
            <a:extLst>
              <a:ext uri="{FF2B5EF4-FFF2-40B4-BE49-F238E27FC236}">
                <a16:creationId xmlns:a16="http://schemas.microsoft.com/office/drawing/2014/main" id="{027F981D-0AA6-469A-90BB-C237F5148AC8}"/>
              </a:ext>
            </a:extLst>
          </p:cNvPr>
          <p:cNvSpPr/>
          <p:nvPr userDrawn="1"/>
        </p:nvSpPr>
        <p:spPr>
          <a:xfrm rot="16200000" flipV="1">
            <a:off x="1607569" y="2964430"/>
            <a:ext cx="6858000" cy="929139"/>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D9B1A3C0-49D5-4216-A1A9-14A9938F8082}"/>
              </a:ext>
            </a:extLst>
          </p:cNvPr>
          <p:cNvSpPr>
            <a:spLocks noGrp="1"/>
          </p:cNvSpPr>
          <p:nvPr>
            <p:ph type="pic" sz="quarter" idx="12"/>
          </p:nvPr>
        </p:nvSpPr>
        <p:spPr>
          <a:xfrm>
            <a:off x="10210201" y="0"/>
            <a:ext cx="1981797" cy="6858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AU" dirty="0"/>
              <a:t>Click icon to add picture</a:t>
            </a:r>
            <a:endParaRPr lang="en-US" dirty="0"/>
          </a:p>
          <a:p>
            <a:endParaRPr lang="en-US" dirty="0"/>
          </a:p>
        </p:txBody>
      </p:sp>
      <p:sp>
        <p:nvSpPr>
          <p:cNvPr id="12" name="Picture Placeholder 4">
            <a:extLst>
              <a:ext uri="{FF2B5EF4-FFF2-40B4-BE49-F238E27FC236}">
                <a16:creationId xmlns:a16="http://schemas.microsoft.com/office/drawing/2014/main" id="{54D11D5E-7D25-4FAA-BA2F-60ACACCC30C0}"/>
              </a:ext>
            </a:extLst>
          </p:cNvPr>
          <p:cNvSpPr>
            <a:spLocks noGrp="1"/>
          </p:cNvSpPr>
          <p:nvPr>
            <p:ph type="pic" sz="quarter" idx="13"/>
          </p:nvPr>
        </p:nvSpPr>
        <p:spPr>
          <a:xfrm>
            <a:off x="6858000" y="0"/>
            <a:ext cx="1369334" cy="6858000"/>
          </a:xfrm>
          <a:prstGeom prst="rect">
            <a:avLst/>
          </a:prstGeom>
        </p:spPr>
        <p:txBody>
          <a:bodyPr/>
          <a:lstStyle>
            <a:lvl1pPr marL="0" indent="0">
              <a:buNone/>
              <a:defRPr sz="2000"/>
            </a:lvl1pPr>
          </a:lstStyle>
          <a:p>
            <a:r>
              <a:rPr lang="en-AU" dirty="0"/>
              <a:t>Click icon to add picture</a:t>
            </a:r>
            <a:endParaRPr lang="en-US" dirty="0"/>
          </a:p>
        </p:txBody>
      </p:sp>
      <p:sp>
        <p:nvSpPr>
          <p:cNvPr id="13" name="Rectangle 12">
            <a:extLst>
              <a:ext uri="{FF2B5EF4-FFF2-40B4-BE49-F238E27FC236}">
                <a16:creationId xmlns:a16="http://schemas.microsoft.com/office/drawing/2014/main" id="{EAC2237F-43AB-481F-8083-75E7FF4CC1F6}"/>
              </a:ext>
            </a:extLst>
          </p:cNvPr>
          <p:cNvSpPr/>
          <p:nvPr userDrawn="1"/>
        </p:nvSpPr>
        <p:spPr>
          <a:xfrm>
            <a:off x="9983756" y="0"/>
            <a:ext cx="233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97303-7FA3-4A3E-8665-845155FFF84B}"/>
              </a:ext>
            </a:extLst>
          </p:cNvPr>
          <p:cNvSpPr/>
          <p:nvPr userDrawn="1"/>
        </p:nvSpPr>
        <p:spPr>
          <a:xfrm>
            <a:off x="4287040" y="0"/>
            <a:ext cx="3026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484FACBD-88E9-4F5E-8F77-C05F28E6FE7F}"/>
              </a:ext>
            </a:extLst>
          </p:cNvPr>
          <p:cNvSpPr>
            <a:spLocks noGrp="1"/>
          </p:cNvSpPr>
          <p:nvPr>
            <p:ph type="ctrTitle" hasCustomPrompt="1"/>
          </p:nvPr>
        </p:nvSpPr>
        <p:spPr>
          <a:xfrm>
            <a:off x="589280" y="532014"/>
            <a:ext cx="3301784" cy="2896985"/>
          </a:xfrm>
          <a:prstGeom prst="rect">
            <a:avLst/>
          </a:prstGeom>
          <a:noFill/>
        </p:spPr>
        <p:txBody>
          <a:bodyPr lIns="0" anchor="b">
            <a:noAutofit/>
          </a:bodyPr>
          <a:lstStyle>
            <a:lvl1pPr algn="l">
              <a:defRPr sz="3200" b="1">
                <a:solidFill>
                  <a:schemeClr val="bg1"/>
                </a:solidFill>
              </a:defRPr>
            </a:lvl1pPr>
          </a:lstStyle>
          <a:p>
            <a:r>
              <a:rPr lang="en-US" dirty="0"/>
              <a:t>Presentation title, 32pt bold.</a:t>
            </a:r>
          </a:p>
        </p:txBody>
      </p:sp>
      <p:pic>
        <p:nvPicPr>
          <p:cNvPr id="3" name="Graphic 2" descr="White Brand Logo">
            <a:extLst>
              <a:ext uri="{FF2B5EF4-FFF2-40B4-BE49-F238E27FC236}">
                <a16:creationId xmlns:a16="http://schemas.microsoft.com/office/drawing/2014/main" id="{7E9C7AD8-E3E2-8827-DFAB-43BC33F5DDC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9998" y="5947481"/>
            <a:ext cx="4124325" cy="457200"/>
          </a:xfrm>
          <a:prstGeom prst="rect">
            <a:avLst/>
          </a:prstGeom>
        </p:spPr>
      </p:pic>
    </p:spTree>
    <p:extLst>
      <p:ext uri="{BB962C8B-B14F-4D97-AF65-F5344CB8AC3E}">
        <p14:creationId xmlns:p14="http://schemas.microsoft.com/office/powerpoint/2010/main" val="1943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P spid="13" grpId="0" animBg="1"/>
      <p:bldP spid="14" grpId="0" animBg="1"/>
      <p:bldP spid="1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3_Anima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8B2D4E-538C-41D1-88CF-6A63D4E7E6BE}"/>
              </a:ext>
            </a:extLst>
          </p:cNvPr>
          <p:cNvSpPr/>
          <p:nvPr userDrawn="1"/>
        </p:nvSpPr>
        <p:spPr>
          <a:xfrm>
            <a:off x="-1" y="702"/>
            <a:ext cx="32219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9">
            <a:extLst>
              <a:ext uri="{FF2B5EF4-FFF2-40B4-BE49-F238E27FC236}">
                <a16:creationId xmlns:a16="http://schemas.microsoft.com/office/drawing/2014/main" id="{33DBC8F5-6B87-441D-92A9-BF740D6327DF}"/>
              </a:ext>
            </a:extLst>
          </p:cNvPr>
          <p:cNvSpPr>
            <a:spLocks noGrp="1"/>
          </p:cNvSpPr>
          <p:nvPr>
            <p:ph type="pic" sz="quarter" idx="16" hasCustomPrompt="1"/>
          </p:nvPr>
        </p:nvSpPr>
        <p:spPr>
          <a:xfrm>
            <a:off x="2470266" y="-813"/>
            <a:ext cx="1267240" cy="6859440"/>
          </a:xfrm>
          <a:prstGeom prst="rect">
            <a:avLst/>
          </a:prstGeom>
        </p:spPr>
        <p:txBody>
          <a:bodyPr/>
          <a:lstStyle>
            <a:lvl1pPr marL="0" indent="0">
              <a:buNone/>
              <a:defRPr sz="1600"/>
            </a:lvl1pPr>
          </a:lstStyle>
          <a:p>
            <a:r>
              <a:rPr lang="en-AU" sz="1600" dirty="0"/>
              <a:t>Click icon to insert image</a:t>
            </a:r>
            <a:endParaRPr lang="en-US" dirty="0"/>
          </a:p>
        </p:txBody>
      </p:sp>
      <p:sp>
        <p:nvSpPr>
          <p:cNvPr id="9" name="Picture Placeholder 9">
            <a:extLst>
              <a:ext uri="{FF2B5EF4-FFF2-40B4-BE49-F238E27FC236}">
                <a16:creationId xmlns:a16="http://schemas.microsoft.com/office/drawing/2014/main" id="{53F1B0A9-E4AB-4EA7-9AB8-12A60C4FE825}"/>
              </a:ext>
            </a:extLst>
          </p:cNvPr>
          <p:cNvSpPr>
            <a:spLocks noGrp="1"/>
          </p:cNvSpPr>
          <p:nvPr>
            <p:ph type="pic" sz="quarter" idx="19" hasCustomPrompt="1"/>
          </p:nvPr>
        </p:nvSpPr>
        <p:spPr>
          <a:xfrm>
            <a:off x="3729038" y="-1440"/>
            <a:ext cx="1911741" cy="6859440"/>
          </a:xfrm>
          <a:prstGeom prst="rect">
            <a:avLst/>
          </a:prstGeom>
        </p:spPr>
        <p:txBody>
          <a:bodyPr/>
          <a:lstStyle>
            <a:lvl1pPr marL="0" indent="0">
              <a:buNone/>
              <a:defRPr sz="1600"/>
            </a:lvl1pPr>
          </a:lstStyle>
          <a:p>
            <a:r>
              <a:rPr lang="en-AU" sz="1600" dirty="0"/>
              <a:t>Click icon to insert image</a:t>
            </a:r>
            <a:endParaRPr lang="en-US" dirty="0"/>
          </a:p>
        </p:txBody>
      </p:sp>
      <p:sp>
        <p:nvSpPr>
          <p:cNvPr id="10" name="Picture Placeholder 9">
            <a:extLst>
              <a:ext uri="{FF2B5EF4-FFF2-40B4-BE49-F238E27FC236}">
                <a16:creationId xmlns:a16="http://schemas.microsoft.com/office/drawing/2014/main" id="{82C3A867-EADF-40DC-95BD-2817EEC4B26C}"/>
              </a:ext>
            </a:extLst>
          </p:cNvPr>
          <p:cNvSpPr>
            <a:spLocks noGrp="1"/>
          </p:cNvSpPr>
          <p:nvPr>
            <p:ph type="pic" sz="quarter" idx="20" hasCustomPrompt="1"/>
          </p:nvPr>
        </p:nvSpPr>
        <p:spPr>
          <a:xfrm>
            <a:off x="1052088" y="-813"/>
            <a:ext cx="1418178" cy="6859440"/>
          </a:xfrm>
          <a:prstGeom prst="rect">
            <a:avLst/>
          </a:prstGeom>
        </p:spPr>
        <p:txBody>
          <a:bodyPr/>
          <a:lstStyle>
            <a:lvl1pPr marL="0" indent="0">
              <a:buNone/>
              <a:defRPr sz="1600"/>
            </a:lvl1pPr>
          </a:lstStyle>
          <a:p>
            <a:r>
              <a:rPr lang="en-AU" sz="1600" dirty="0"/>
              <a:t>Click icon to insert image</a:t>
            </a:r>
            <a:endParaRPr lang="en-US" dirty="0"/>
          </a:p>
        </p:txBody>
      </p:sp>
      <p:sp>
        <p:nvSpPr>
          <p:cNvPr id="11" name="Rectangle 10">
            <a:extLst>
              <a:ext uri="{FF2B5EF4-FFF2-40B4-BE49-F238E27FC236}">
                <a16:creationId xmlns:a16="http://schemas.microsoft.com/office/drawing/2014/main" id="{7B125C57-B180-4394-8499-690BCD86F634}"/>
              </a:ext>
            </a:extLst>
          </p:cNvPr>
          <p:cNvSpPr/>
          <p:nvPr userDrawn="1"/>
        </p:nvSpPr>
        <p:spPr>
          <a:xfrm>
            <a:off x="265156" y="0"/>
            <a:ext cx="7869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B153DE-817F-4440-8D30-F9DA06100CF1}"/>
              </a:ext>
            </a:extLst>
          </p:cNvPr>
          <p:cNvSpPr/>
          <p:nvPr userDrawn="1"/>
        </p:nvSpPr>
        <p:spPr>
          <a:xfrm>
            <a:off x="5640779" y="-1440"/>
            <a:ext cx="4183941" cy="6859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9">
            <a:extLst>
              <a:ext uri="{FF2B5EF4-FFF2-40B4-BE49-F238E27FC236}">
                <a16:creationId xmlns:a16="http://schemas.microsoft.com/office/drawing/2014/main" id="{FC887E9E-B417-4E51-9760-9273038B8656}"/>
              </a:ext>
            </a:extLst>
          </p:cNvPr>
          <p:cNvSpPr>
            <a:spLocks noGrp="1"/>
          </p:cNvSpPr>
          <p:nvPr>
            <p:ph type="pic" sz="quarter" idx="21" hasCustomPrompt="1"/>
          </p:nvPr>
        </p:nvSpPr>
        <p:spPr>
          <a:xfrm>
            <a:off x="9824720" y="-497"/>
            <a:ext cx="2367280" cy="6858000"/>
          </a:xfrm>
          <a:prstGeom prst="rect">
            <a:avLst/>
          </a:prstGeom>
        </p:spPr>
        <p:txBody>
          <a:bodyPr/>
          <a:lstStyle>
            <a:lvl1pPr marL="0" indent="0">
              <a:buNone/>
              <a:defRPr sz="1600"/>
            </a:lvl1pPr>
          </a:lstStyle>
          <a:p>
            <a:r>
              <a:rPr lang="en-AU" sz="1600" dirty="0"/>
              <a:t>Click icon to insert image</a:t>
            </a:r>
            <a:endParaRPr lang="en-US" dirty="0"/>
          </a:p>
        </p:txBody>
      </p:sp>
      <p:sp>
        <p:nvSpPr>
          <p:cNvPr id="14" name="Title 1">
            <a:extLst>
              <a:ext uri="{FF2B5EF4-FFF2-40B4-BE49-F238E27FC236}">
                <a16:creationId xmlns:a16="http://schemas.microsoft.com/office/drawing/2014/main" id="{0CBEFA4D-EDD7-4AB1-AB29-CC02175DEEE3}"/>
              </a:ext>
            </a:extLst>
          </p:cNvPr>
          <p:cNvSpPr>
            <a:spLocks noGrp="1"/>
          </p:cNvSpPr>
          <p:nvPr>
            <p:ph type="title" hasCustomPrompt="1"/>
          </p:nvPr>
        </p:nvSpPr>
        <p:spPr>
          <a:xfrm>
            <a:off x="5846830" y="274320"/>
            <a:ext cx="3793111" cy="3154680"/>
          </a:xfrm>
          <a:prstGeom prst="rect">
            <a:avLst/>
          </a:prstGeom>
        </p:spPr>
        <p:txBody>
          <a:bodyPr lIns="0" anchor="b">
            <a:noAutofit/>
          </a:bodyPr>
          <a:lstStyle>
            <a:lvl1pPr>
              <a:defRPr sz="3200" b="1">
                <a:solidFill>
                  <a:schemeClr val="bg1"/>
                </a:solidFill>
                <a:latin typeface="+mj-lt"/>
              </a:defRPr>
            </a:lvl1pPr>
          </a:lstStyle>
          <a:p>
            <a:r>
              <a:rPr lang="en-US" dirty="0"/>
              <a:t>Slide title, </a:t>
            </a:r>
            <a:br>
              <a:rPr lang="en-US" dirty="0"/>
            </a:br>
            <a:r>
              <a:rPr lang="en-US" dirty="0"/>
              <a:t>32pt bold</a:t>
            </a:r>
          </a:p>
        </p:txBody>
      </p:sp>
      <p:pic>
        <p:nvPicPr>
          <p:cNvPr id="3" name="Graphic 2" descr="White Brand Logo">
            <a:extLst>
              <a:ext uri="{FF2B5EF4-FFF2-40B4-BE49-F238E27FC236}">
                <a16:creationId xmlns:a16="http://schemas.microsoft.com/office/drawing/2014/main" id="{5FF88F0A-BA61-974B-41F6-44D5578780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46830" y="6042276"/>
            <a:ext cx="4124325" cy="457200"/>
          </a:xfrm>
          <a:prstGeom prst="rect">
            <a:avLst/>
          </a:prstGeom>
        </p:spPr>
      </p:pic>
    </p:spTree>
    <p:extLst>
      <p:ext uri="{BB962C8B-B14F-4D97-AF65-F5344CB8AC3E}">
        <p14:creationId xmlns:p14="http://schemas.microsoft.com/office/powerpoint/2010/main" val="6513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childTnLst>
                          </p:cTn>
                        </p:par>
                        <p:par>
                          <p:cTn id="26" fill="hold">
                            <p:stCondLst>
                              <p:cond delay="3250"/>
                            </p:stCondLst>
                            <p:childTnLst>
                              <p:par>
                                <p:cTn id="27" presetID="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375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animBg="1"/>
      <p:bldP spid="12" grpId="0" animBg="1"/>
      <p:bldP spid="13" grpId="0"/>
      <p:bldP spid="1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4_Animat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324287-0F26-4546-9839-E934A4CFC656}"/>
              </a:ext>
            </a:extLst>
          </p:cNvPr>
          <p:cNvSpPr/>
          <p:nvPr userDrawn="1"/>
        </p:nvSpPr>
        <p:spPr>
          <a:xfrm>
            <a:off x="5254624" y="1412111"/>
            <a:ext cx="6566984" cy="5445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6749808-C3FC-49A6-92EF-662D30D99811}"/>
              </a:ext>
            </a:extLst>
          </p:cNvPr>
          <p:cNvSpPr>
            <a:spLocks noGrp="1"/>
          </p:cNvSpPr>
          <p:nvPr>
            <p:ph type="ctrTitle" hasCustomPrompt="1"/>
          </p:nvPr>
        </p:nvSpPr>
        <p:spPr>
          <a:xfrm>
            <a:off x="404677" y="0"/>
            <a:ext cx="11663920" cy="1412111"/>
          </a:xfrm>
          <a:prstGeom prst="rect">
            <a:avLst/>
          </a:prstGeom>
          <a:noFill/>
        </p:spPr>
        <p:txBody>
          <a:bodyPr lIns="0" anchor="ctr">
            <a:noAutofit/>
          </a:bodyPr>
          <a:lstStyle>
            <a:lvl1pPr algn="l">
              <a:defRPr sz="3200" b="1">
                <a:solidFill>
                  <a:schemeClr val="accent4"/>
                </a:solidFill>
              </a:defRPr>
            </a:lvl1pPr>
          </a:lstStyle>
          <a:p>
            <a:r>
              <a:rPr lang="en-US" dirty="0"/>
              <a:t>Presentation title, 32pt bold.</a:t>
            </a:r>
          </a:p>
        </p:txBody>
      </p:sp>
      <p:sp>
        <p:nvSpPr>
          <p:cNvPr id="10" name="Rectangle 9">
            <a:extLst>
              <a:ext uri="{FF2B5EF4-FFF2-40B4-BE49-F238E27FC236}">
                <a16:creationId xmlns:a16="http://schemas.microsoft.com/office/drawing/2014/main" id="{F71BFC3E-4ADD-42E9-942B-A92EE371475E}"/>
              </a:ext>
            </a:extLst>
          </p:cNvPr>
          <p:cNvSpPr/>
          <p:nvPr userDrawn="1"/>
        </p:nvSpPr>
        <p:spPr>
          <a:xfrm>
            <a:off x="11821609" y="1412111"/>
            <a:ext cx="370391" cy="5445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FE7802-0003-4434-B4A3-B10D755AF720}"/>
              </a:ext>
            </a:extLst>
          </p:cNvPr>
          <p:cNvSpPr/>
          <p:nvPr userDrawn="1"/>
        </p:nvSpPr>
        <p:spPr>
          <a:xfrm>
            <a:off x="0" y="1412111"/>
            <a:ext cx="123403" cy="5445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68250A-0245-40AC-930C-6C431C741DC4}"/>
              </a:ext>
            </a:extLst>
          </p:cNvPr>
          <p:cNvSpPr/>
          <p:nvPr userDrawn="1"/>
        </p:nvSpPr>
        <p:spPr>
          <a:xfrm rot="16200000" flipV="1">
            <a:off x="1117890" y="417624"/>
            <a:ext cx="5445887" cy="7434862"/>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8293291-8A3B-4930-B1AA-4D74487945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250"/>
          <a:stretch/>
        </p:blipFill>
        <p:spPr>
          <a:xfrm>
            <a:off x="4212002" y="1077686"/>
            <a:ext cx="7609606" cy="5778623"/>
          </a:xfrm>
          <a:prstGeom prst="rect">
            <a:avLst/>
          </a:prstGeom>
        </p:spPr>
      </p:pic>
      <p:pic>
        <p:nvPicPr>
          <p:cNvPr id="3" name="Graphic 2" descr="White Brand Logo">
            <a:extLst>
              <a:ext uri="{FF2B5EF4-FFF2-40B4-BE49-F238E27FC236}">
                <a16:creationId xmlns:a16="http://schemas.microsoft.com/office/drawing/2014/main" id="{19CC934D-1A60-3607-4213-8CB8674A754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0392" y="5940000"/>
            <a:ext cx="4124325" cy="457200"/>
          </a:xfrm>
          <a:prstGeom prst="rect">
            <a:avLst/>
          </a:prstGeom>
        </p:spPr>
      </p:pic>
    </p:spTree>
    <p:extLst>
      <p:ext uri="{BB962C8B-B14F-4D97-AF65-F5344CB8AC3E}">
        <p14:creationId xmlns:p14="http://schemas.microsoft.com/office/powerpoint/2010/main" val="368521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AC73A6-5D63-4BB5-AE68-1291C21E1D3F}"/>
              </a:ext>
            </a:extLst>
          </p:cNvPr>
          <p:cNvSpPr/>
          <p:nvPr userDrawn="1"/>
        </p:nvSpPr>
        <p:spPr>
          <a:xfrm rot="16200000" flipV="1">
            <a:off x="2197252" y="-1880703"/>
            <a:ext cx="6857998" cy="10619401"/>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A1EFE12-957E-4A79-B9CC-38DDA1C55FC4}"/>
              </a:ext>
            </a:extLst>
          </p:cNvPr>
          <p:cNvSpPr/>
          <p:nvPr userDrawn="1"/>
        </p:nvSpPr>
        <p:spPr>
          <a:xfrm>
            <a:off x="10935955" y="0"/>
            <a:ext cx="1525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587D17-AB34-4850-A734-517FCEAF3694}"/>
              </a:ext>
            </a:extLst>
          </p:cNvPr>
          <p:cNvSpPr/>
          <p:nvPr userDrawn="1"/>
        </p:nvSpPr>
        <p:spPr>
          <a:xfrm>
            <a:off x="11972995" y="0"/>
            <a:ext cx="3041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0D9F9E51-213E-4BC9-93D2-BD64C39C0883}"/>
              </a:ext>
            </a:extLst>
          </p:cNvPr>
          <p:cNvSpPr>
            <a:spLocks noGrp="1"/>
          </p:cNvSpPr>
          <p:nvPr>
            <p:ph type="ctrTitle" hasCustomPrompt="1"/>
          </p:nvPr>
        </p:nvSpPr>
        <p:spPr>
          <a:xfrm>
            <a:off x="730453" y="939338"/>
            <a:ext cx="10074281" cy="2627758"/>
          </a:xfrm>
          <a:prstGeom prst="rect">
            <a:avLst/>
          </a:prstGeom>
          <a:noFill/>
        </p:spPr>
        <p:txBody>
          <a:bodyPr lIns="0" anchor="b" anchorCtr="0">
            <a:noAutofit/>
          </a:bodyPr>
          <a:lstStyle>
            <a:lvl1pPr algn="l">
              <a:defRPr sz="4800" b="1">
                <a:solidFill>
                  <a:schemeClr val="bg1"/>
                </a:solidFill>
              </a:defRPr>
            </a:lvl1pPr>
          </a:lstStyle>
          <a:p>
            <a:r>
              <a:rPr lang="en-US" dirty="0"/>
              <a:t>Presentation title, 48pt bold. </a:t>
            </a:r>
          </a:p>
        </p:txBody>
      </p:sp>
      <p:sp>
        <p:nvSpPr>
          <p:cNvPr id="18" name="Text Placeholder 5">
            <a:extLst>
              <a:ext uri="{FF2B5EF4-FFF2-40B4-BE49-F238E27FC236}">
                <a16:creationId xmlns:a16="http://schemas.microsoft.com/office/drawing/2014/main" id="{E3F239DA-60CF-44D1-B270-0188C4CCBD13}"/>
              </a:ext>
            </a:extLst>
          </p:cNvPr>
          <p:cNvSpPr>
            <a:spLocks noGrp="1"/>
          </p:cNvSpPr>
          <p:nvPr>
            <p:ph type="body" sz="quarter" idx="10" hasCustomPrompt="1"/>
          </p:nvPr>
        </p:nvSpPr>
        <p:spPr>
          <a:xfrm>
            <a:off x="730001" y="3705974"/>
            <a:ext cx="10073965" cy="1037907"/>
          </a:xfrm>
          <a:prstGeom prst="rect">
            <a:avLst/>
          </a:prstGeom>
        </p:spPr>
        <p:txBody>
          <a:bodyPr lIns="0" anchor="b"/>
          <a:lstStyle>
            <a:lvl1pPr marL="0" indent="0">
              <a:buFontTx/>
              <a:buNone/>
              <a:defRPr sz="2800" b="1">
                <a:solidFill>
                  <a:schemeClr val="bg1"/>
                </a:solidFill>
              </a:defRPr>
            </a:lvl1pPr>
          </a:lstStyle>
          <a:p>
            <a:pPr lvl="0"/>
            <a:r>
              <a:rPr lang="en-AU" dirty="0"/>
              <a:t>Other information, 28pt light bold.</a:t>
            </a:r>
            <a:endParaRPr lang="en-US" dirty="0"/>
          </a:p>
        </p:txBody>
      </p:sp>
      <p:sp>
        <p:nvSpPr>
          <p:cNvPr id="19" name="Rectangle 18">
            <a:extLst>
              <a:ext uri="{FF2B5EF4-FFF2-40B4-BE49-F238E27FC236}">
                <a16:creationId xmlns:a16="http://schemas.microsoft.com/office/drawing/2014/main" id="{0783509B-36AD-4CC7-B68F-F2FE4AC21600}"/>
              </a:ext>
            </a:extLst>
          </p:cNvPr>
          <p:cNvSpPr/>
          <p:nvPr userDrawn="1"/>
        </p:nvSpPr>
        <p:spPr>
          <a:xfrm>
            <a:off x="-11861" y="0"/>
            <a:ext cx="328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1CF542-10CF-45D4-B5AA-39CB3AB158EB}"/>
              </a:ext>
            </a:extLst>
          </p:cNvPr>
          <p:cNvSpPr/>
          <p:nvPr userDrawn="1"/>
        </p:nvSpPr>
        <p:spPr>
          <a:xfrm>
            <a:off x="11067177" y="0"/>
            <a:ext cx="39437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9D6-B339-4753-A294-D4857F8E57A7}"/>
              </a:ext>
            </a:extLst>
          </p:cNvPr>
          <p:cNvSpPr/>
          <p:nvPr userDrawn="1"/>
        </p:nvSpPr>
        <p:spPr>
          <a:xfrm>
            <a:off x="11352473" y="0"/>
            <a:ext cx="6205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hite Brand Logo">
            <a:extLst>
              <a:ext uri="{FF2B5EF4-FFF2-40B4-BE49-F238E27FC236}">
                <a16:creationId xmlns:a16="http://schemas.microsoft.com/office/drawing/2014/main" id="{F37A6A92-5469-7C87-76E2-CEE2FF8664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0453" y="5920667"/>
            <a:ext cx="4124325" cy="457200"/>
          </a:xfrm>
          <a:prstGeom prst="rect">
            <a:avLst/>
          </a:prstGeom>
        </p:spPr>
      </p:pic>
    </p:spTree>
    <p:extLst>
      <p:ext uri="{BB962C8B-B14F-4D97-AF65-F5344CB8AC3E}">
        <p14:creationId xmlns:p14="http://schemas.microsoft.com/office/powerpoint/2010/main" val="186481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5_Animat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E4778D-BB27-4836-957C-31C07555F0C5}"/>
              </a:ext>
            </a:extLst>
          </p:cNvPr>
          <p:cNvSpPr/>
          <p:nvPr userDrawn="1"/>
        </p:nvSpPr>
        <p:spPr>
          <a:xfrm rot="16200000" flipV="1">
            <a:off x="4887999" y="1219791"/>
            <a:ext cx="6859312" cy="4417103"/>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F7B92D-BEA6-4092-82EB-E25970171154}"/>
              </a:ext>
            </a:extLst>
          </p:cNvPr>
          <p:cNvSpPr/>
          <p:nvPr userDrawn="1"/>
        </p:nvSpPr>
        <p:spPr>
          <a:xfrm>
            <a:off x="10896599" y="-1314"/>
            <a:ext cx="1295399" cy="6859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F64D4C-3975-4D21-A452-58AC55A33DC5}"/>
              </a:ext>
            </a:extLst>
          </p:cNvPr>
          <p:cNvSpPr/>
          <p:nvPr userDrawn="1"/>
        </p:nvSpPr>
        <p:spPr>
          <a:xfrm>
            <a:off x="10526209" y="-1311"/>
            <a:ext cx="370389" cy="6859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0CAC685-0E82-4E41-AF0D-5072DD40EB60}"/>
              </a:ext>
            </a:extLst>
          </p:cNvPr>
          <p:cNvSpPr/>
          <p:nvPr userDrawn="1"/>
        </p:nvSpPr>
        <p:spPr>
          <a:xfrm>
            <a:off x="0" y="-1311"/>
            <a:ext cx="6109103" cy="6859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A95702-1F87-49B0-94DE-C00FBDA109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4"/>
          <a:stretch/>
        </p:blipFill>
        <p:spPr>
          <a:xfrm>
            <a:off x="3677700" y="419100"/>
            <a:ext cx="8570901" cy="6438900"/>
          </a:xfrm>
          <a:prstGeom prst="rect">
            <a:avLst/>
          </a:prstGeom>
        </p:spPr>
      </p:pic>
      <p:sp>
        <p:nvSpPr>
          <p:cNvPr id="16" name="Title 1">
            <a:extLst>
              <a:ext uri="{FF2B5EF4-FFF2-40B4-BE49-F238E27FC236}">
                <a16:creationId xmlns:a16="http://schemas.microsoft.com/office/drawing/2014/main" id="{318EDA36-8491-4DE7-8CF1-CF7196A87D14}"/>
              </a:ext>
            </a:extLst>
          </p:cNvPr>
          <p:cNvSpPr>
            <a:spLocks noGrp="1"/>
          </p:cNvSpPr>
          <p:nvPr>
            <p:ph type="ctrTitle" hasCustomPrompt="1"/>
          </p:nvPr>
        </p:nvSpPr>
        <p:spPr>
          <a:xfrm>
            <a:off x="721100" y="746448"/>
            <a:ext cx="4464322" cy="4968552"/>
          </a:xfrm>
          <a:prstGeom prst="rect">
            <a:avLst/>
          </a:prstGeom>
          <a:noFill/>
        </p:spPr>
        <p:txBody>
          <a:bodyPr lIns="0" anchor="t">
            <a:noAutofit/>
          </a:bodyPr>
          <a:lstStyle>
            <a:lvl1pPr algn="l">
              <a:defRPr sz="3600" b="1">
                <a:solidFill>
                  <a:schemeClr val="bg1"/>
                </a:solidFill>
              </a:defRPr>
            </a:lvl1pPr>
          </a:lstStyle>
          <a:p>
            <a:r>
              <a:rPr lang="en-US" dirty="0"/>
              <a:t>Presentation title, 36pt bold.</a:t>
            </a:r>
          </a:p>
        </p:txBody>
      </p:sp>
      <p:pic>
        <p:nvPicPr>
          <p:cNvPr id="3" name="Graphic 2" descr="White Brand Logo">
            <a:extLst>
              <a:ext uri="{FF2B5EF4-FFF2-40B4-BE49-F238E27FC236}">
                <a16:creationId xmlns:a16="http://schemas.microsoft.com/office/drawing/2014/main" id="{F744EA6E-CAD8-D7EB-E5A6-CE6BD20D149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569" y="5940001"/>
            <a:ext cx="4124325" cy="457200"/>
          </a:xfrm>
          <a:prstGeom prst="rect">
            <a:avLst/>
          </a:prstGeom>
        </p:spPr>
      </p:pic>
    </p:spTree>
    <p:extLst>
      <p:ext uri="{BB962C8B-B14F-4D97-AF65-F5344CB8AC3E}">
        <p14:creationId xmlns:p14="http://schemas.microsoft.com/office/powerpoint/2010/main" val="40769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6_Animat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A719A-F777-46CE-9520-24A1DC1EF08C}"/>
              </a:ext>
            </a:extLst>
          </p:cNvPr>
          <p:cNvSpPr/>
          <p:nvPr userDrawn="1"/>
        </p:nvSpPr>
        <p:spPr>
          <a:xfrm>
            <a:off x="10140492" y="-1"/>
            <a:ext cx="1100531" cy="5917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D14B1A-AAEC-4D45-8044-A247DE036E08}"/>
              </a:ext>
            </a:extLst>
          </p:cNvPr>
          <p:cNvSpPr/>
          <p:nvPr userDrawn="1"/>
        </p:nvSpPr>
        <p:spPr>
          <a:xfrm rot="16200000" flipV="1">
            <a:off x="5417353" y="1194181"/>
            <a:ext cx="5917319" cy="3528958"/>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649A7C-3316-40A0-B4FE-C53FDB244B95}"/>
              </a:ext>
            </a:extLst>
          </p:cNvPr>
          <p:cNvSpPr/>
          <p:nvPr userDrawn="1"/>
        </p:nvSpPr>
        <p:spPr>
          <a:xfrm>
            <a:off x="0" y="0"/>
            <a:ext cx="6611533" cy="5917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A4B373B-3221-4D1D-B606-220BA5B807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44423" y="279468"/>
            <a:ext cx="7525133" cy="5956232"/>
          </a:xfrm>
          <a:prstGeom prst="rect">
            <a:avLst/>
          </a:prstGeom>
        </p:spPr>
      </p:pic>
      <p:sp>
        <p:nvSpPr>
          <p:cNvPr id="11" name="Title 1">
            <a:extLst>
              <a:ext uri="{FF2B5EF4-FFF2-40B4-BE49-F238E27FC236}">
                <a16:creationId xmlns:a16="http://schemas.microsoft.com/office/drawing/2014/main" id="{9F86C143-C586-47D6-84CA-DCC3F1A83A82}"/>
              </a:ext>
            </a:extLst>
          </p:cNvPr>
          <p:cNvSpPr>
            <a:spLocks noGrp="1"/>
          </p:cNvSpPr>
          <p:nvPr>
            <p:ph type="ctrTitle" hasCustomPrompt="1"/>
          </p:nvPr>
        </p:nvSpPr>
        <p:spPr>
          <a:xfrm>
            <a:off x="529935" y="812800"/>
            <a:ext cx="5648674" cy="3738418"/>
          </a:xfrm>
          <a:prstGeom prst="rect">
            <a:avLst/>
          </a:prstGeom>
          <a:noFill/>
        </p:spPr>
        <p:txBody>
          <a:bodyPr lIns="0" anchor="t">
            <a:noAutofit/>
          </a:bodyPr>
          <a:lstStyle>
            <a:lvl1pPr algn="l">
              <a:defRPr sz="3600" b="1">
                <a:solidFill>
                  <a:schemeClr val="bg1"/>
                </a:solidFill>
              </a:defRPr>
            </a:lvl1pPr>
          </a:lstStyle>
          <a:p>
            <a:r>
              <a:rPr lang="en-US" dirty="0"/>
              <a:t>Presentation title, 36pt bold.</a:t>
            </a:r>
          </a:p>
        </p:txBody>
      </p:sp>
      <p:sp>
        <p:nvSpPr>
          <p:cNvPr id="13" name="Freeform 5">
            <a:extLst>
              <a:ext uri="{FF2B5EF4-FFF2-40B4-BE49-F238E27FC236}">
                <a16:creationId xmlns:a16="http://schemas.microsoft.com/office/drawing/2014/main" id="{514BC4F5-B48A-4AFE-9372-A4B428F17CA1}"/>
              </a:ext>
            </a:extLst>
          </p:cNvPr>
          <p:cNvSpPr>
            <a:spLocks/>
          </p:cNvSpPr>
          <p:nvPr userDrawn="1"/>
        </p:nvSpPr>
        <p:spPr bwMode="auto">
          <a:xfrm rot="16200000">
            <a:off x="11245596" y="5912750"/>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Brand Logo">
            <a:extLst>
              <a:ext uri="{FF2B5EF4-FFF2-40B4-BE49-F238E27FC236}">
                <a16:creationId xmlns:a16="http://schemas.microsoft.com/office/drawing/2014/main" id="{79A7A451-C619-61B6-E895-8A67F0F663B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9935" y="6082237"/>
            <a:ext cx="4124325" cy="457200"/>
          </a:xfrm>
          <a:prstGeom prst="rect">
            <a:avLst/>
          </a:prstGeom>
        </p:spPr>
      </p:pic>
    </p:spTree>
    <p:extLst>
      <p:ext uri="{BB962C8B-B14F-4D97-AF65-F5344CB8AC3E}">
        <p14:creationId xmlns:p14="http://schemas.microsoft.com/office/powerpoint/2010/main" val="2865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7_Animat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D9A3A5-5390-4EA5-ABA6-9BB6BC80AFB2}"/>
              </a:ext>
            </a:extLst>
          </p:cNvPr>
          <p:cNvSpPr/>
          <p:nvPr userDrawn="1"/>
        </p:nvSpPr>
        <p:spPr>
          <a:xfrm>
            <a:off x="740765" y="0"/>
            <a:ext cx="11451236"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D5AE63D-79BE-4404-8901-F2617439B1F0}"/>
              </a:ext>
            </a:extLst>
          </p:cNvPr>
          <p:cNvSpPr>
            <a:spLocks noGrp="1"/>
          </p:cNvSpPr>
          <p:nvPr>
            <p:ph type="ctrTitle" hasCustomPrompt="1"/>
          </p:nvPr>
        </p:nvSpPr>
        <p:spPr>
          <a:xfrm>
            <a:off x="1166928" y="0"/>
            <a:ext cx="5017973" cy="4572000"/>
          </a:xfrm>
          <a:prstGeom prst="rect">
            <a:avLst/>
          </a:prstGeom>
          <a:noFill/>
        </p:spPr>
        <p:txBody>
          <a:bodyPr lIns="0" anchor="ctr">
            <a:noAutofit/>
          </a:bodyPr>
          <a:lstStyle>
            <a:lvl1pPr algn="l">
              <a:defRPr sz="3200" b="1">
                <a:solidFill>
                  <a:schemeClr val="bg1"/>
                </a:solidFill>
              </a:defRPr>
            </a:lvl1pPr>
          </a:lstStyle>
          <a:p>
            <a:r>
              <a:rPr lang="en-US" dirty="0"/>
              <a:t>Presentation title, </a:t>
            </a:r>
            <a:br>
              <a:rPr lang="en-US" dirty="0"/>
            </a:br>
            <a:r>
              <a:rPr lang="en-US" dirty="0"/>
              <a:t>32pt bold.</a:t>
            </a:r>
          </a:p>
        </p:txBody>
      </p:sp>
      <p:sp>
        <p:nvSpPr>
          <p:cNvPr id="7" name="Rectangle 6">
            <a:extLst>
              <a:ext uri="{FF2B5EF4-FFF2-40B4-BE49-F238E27FC236}">
                <a16:creationId xmlns:a16="http://schemas.microsoft.com/office/drawing/2014/main" id="{DF3B6FD4-BA4E-4671-9DC8-5A1DE17EBE44}"/>
              </a:ext>
            </a:extLst>
          </p:cNvPr>
          <p:cNvSpPr/>
          <p:nvPr userDrawn="1"/>
        </p:nvSpPr>
        <p:spPr>
          <a:xfrm>
            <a:off x="0" y="-3"/>
            <a:ext cx="237505" cy="6858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53D9B27-C172-4966-A310-3F78381F20B4}"/>
              </a:ext>
            </a:extLst>
          </p:cNvPr>
          <p:cNvSpPr/>
          <p:nvPr userDrawn="1"/>
        </p:nvSpPr>
        <p:spPr>
          <a:xfrm rot="16200000" flipV="1">
            <a:off x="-3015281" y="3252783"/>
            <a:ext cx="6858003" cy="352431"/>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A6DFFF-ADD9-4D3D-93BA-2295BE45F7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 t="-3"/>
          <a:stretch/>
        </p:blipFill>
        <p:spPr>
          <a:xfrm>
            <a:off x="4393870" y="1226954"/>
            <a:ext cx="7787854" cy="5632962"/>
          </a:xfrm>
          <a:prstGeom prst="rect">
            <a:avLst/>
          </a:prstGeom>
        </p:spPr>
      </p:pic>
      <p:sp>
        <p:nvSpPr>
          <p:cNvPr id="11" name="Rectangle 10">
            <a:extLst>
              <a:ext uri="{FF2B5EF4-FFF2-40B4-BE49-F238E27FC236}">
                <a16:creationId xmlns:a16="http://schemas.microsoft.com/office/drawing/2014/main" id="{D065B32C-278F-4280-A903-6863780521DA}"/>
              </a:ext>
            </a:extLst>
          </p:cNvPr>
          <p:cNvSpPr/>
          <p:nvPr userDrawn="1"/>
        </p:nvSpPr>
        <p:spPr>
          <a:xfrm>
            <a:off x="589937" y="0"/>
            <a:ext cx="150827" cy="6858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White Brand Logo">
            <a:extLst>
              <a:ext uri="{FF2B5EF4-FFF2-40B4-BE49-F238E27FC236}">
                <a16:creationId xmlns:a16="http://schemas.microsoft.com/office/drawing/2014/main" id="{D6C034F3-09E3-1420-997E-498DDC5F63F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6928" y="5798954"/>
            <a:ext cx="4124325" cy="457200"/>
          </a:xfrm>
          <a:prstGeom prst="rect">
            <a:avLst/>
          </a:prstGeom>
        </p:spPr>
      </p:pic>
    </p:spTree>
    <p:extLst>
      <p:ext uri="{BB962C8B-B14F-4D97-AF65-F5344CB8AC3E}">
        <p14:creationId xmlns:p14="http://schemas.microsoft.com/office/powerpoint/2010/main" val="5699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8_Animate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32A45B-EE51-4F26-B206-C676E3816B5F}"/>
              </a:ext>
            </a:extLst>
          </p:cNvPr>
          <p:cNvSpPr>
            <a:spLocks noGrp="1"/>
          </p:cNvSpPr>
          <p:nvPr>
            <p:ph type="ctrTitle" hasCustomPrompt="1"/>
          </p:nvPr>
        </p:nvSpPr>
        <p:spPr>
          <a:xfrm>
            <a:off x="370382" y="0"/>
            <a:ext cx="11821617" cy="1412111"/>
          </a:xfrm>
          <a:prstGeom prst="rect">
            <a:avLst/>
          </a:prstGeom>
          <a:noFill/>
        </p:spPr>
        <p:txBody>
          <a:bodyPr lIns="0" anchor="ctr">
            <a:noAutofit/>
          </a:bodyPr>
          <a:lstStyle>
            <a:lvl1pPr algn="l">
              <a:defRPr sz="4000" b="1">
                <a:solidFill>
                  <a:schemeClr val="accent4"/>
                </a:solidFill>
              </a:defRPr>
            </a:lvl1pPr>
          </a:lstStyle>
          <a:p>
            <a:r>
              <a:rPr lang="en-US" dirty="0"/>
              <a:t>Presentation title, 40pt bold.</a:t>
            </a:r>
          </a:p>
        </p:txBody>
      </p:sp>
      <p:sp>
        <p:nvSpPr>
          <p:cNvPr id="4" name="Rectangle 3">
            <a:extLst>
              <a:ext uri="{FF2B5EF4-FFF2-40B4-BE49-F238E27FC236}">
                <a16:creationId xmlns:a16="http://schemas.microsoft.com/office/drawing/2014/main" id="{752805B2-FC5C-4068-B7AF-93B26B51F183}"/>
              </a:ext>
            </a:extLst>
          </p:cNvPr>
          <p:cNvSpPr/>
          <p:nvPr userDrawn="1"/>
        </p:nvSpPr>
        <p:spPr>
          <a:xfrm>
            <a:off x="1145511" y="1412111"/>
            <a:ext cx="11046489" cy="5445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56F2C3-BED5-447D-B640-DB19E8A35AA9}"/>
              </a:ext>
            </a:extLst>
          </p:cNvPr>
          <p:cNvSpPr/>
          <p:nvPr userDrawn="1"/>
        </p:nvSpPr>
        <p:spPr>
          <a:xfrm>
            <a:off x="0" y="1412111"/>
            <a:ext cx="370391" cy="5445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C2FDD68-29BF-4BD9-B301-68A302641DB5}"/>
              </a:ext>
            </a:extLst>
          </p:cNvPr>
          <p:cNvSpPr/>
          <p:nvPr userDrawn="1"/>
        </p:nvSpPr>
        <p:spPr>
          <a:xfrm rot="16200000" flipV="1">
            <a:off x="-1982989" y="3765482"/>
            <a:ext cx="5445889" cy="739146"/>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34C0BB-D535-42A8-AC33-CC1AAA0020E3}"/>
              </a:ext>
            </a:extLst>
          </p:cNvPr>
          <p:cNvSpPr/>
          <p:nvPr userDrawn="1"/>
        </p:nvSpPr>
        <p:spPr>
          <a:xfrm>
            <a:off x="1109530" y="1411200"/>
            <a:ext cx="137379" cy="5445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5B23FB9-B58D-4163-9709-228BA8F213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1391054" y="1400539"/>
            <a:ext cx="6506487" cy="5472000"/>
          </a:xfrm>
          <a:prstGeom prst="rect">
            <a:avLst/>
          </a:prstGeom>
        </p:spPr>
      </p:pic>
      <p:pic>
        <p:nvPicPr>
          <p:cNvPr id="7" name="Graphic 6" descr="White Brand Logo">
            <a:extLst>
              <a:ext uri="{FF2B5EF4-FFF2-40B4-BE49-F238E27FC236}">
                <a16:creationId xmlns:a16="http://schemas.microsoft.com/office/drawing/2014/main" id="{63FE331E-7320-2BAD-B9B3-3433FA69355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97293" y="5879816"/>
            <a:ext cx="4124325" cy="457200"/>
          </a:xfrm>
          <a:prstGeom prst="rect">
            <a:avLst/>
          </a:prstGeom>
        </p:spPr>
      </p:pic>
    </p:spTree>
    <p:extLst>
      <p:ext uri="{BB962C8B-B14F-4D97-AF65-F5344CB8AC3E}">
        <p14:creationId xmlns:p14="http://schemas.microsoft.com/office/powerpoint/2010/main" val="20460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9_Animat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645243-2077-4D04-825E-96F374EB5CC4}"/>
              </a:ext>
            </a:extLst>
          </p:cNvPr>
          <p:cNvSpPr/>
          <p:nvPr userDrawn="1"/>
        </p:nvSpPr>
        <p:spPr>
          <a:xfrm>
            <a:off x="9122435" y="0"/>
            <a:ext cx="39156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2441BBA-C854-4B6B-BBA9-9C1943DDB2FB}"/>
              </a:ext>
            </a:extLst>
          </p:cNvPr>
          <p:cNvSpPr/>
          <p:nvPr userDrawn="1"/>
        </p:nvSpPr>
        <p:spPr>
          <a:xfrm>
            <a:off x="0" y="0"/>
            <a:ext cx="544328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6B79A86-58D3-4EF1-BD85-56FF136A113C}"/>
              </a:ext>
            </a:extLst>
          </p:cNvPr>
          <p:cNvSpPr/>
          <p:nvPr userDrawn="1"/>
        </p:nvSpPr>
        <p:spPr>
          <a:xfrm rot="16200000" flipV="1">
            <a:off x="3853856" y="1589422"/>
            <a:ext cx="6858001" cy="3679153"/>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62D2525-8C4E-49D7-B24A-D9127CB66B4D}"/>
              </a:ext>
            </a:extLst>
          </p:cNvPr>
          <p:cNvSpPr/>
          <p:nvPr userDrawn="1"/>
        </p:nvSpPr>
        <p:spPr>
          <a:xfrm>
            <a:off x="9514003" y="-2"/>
            <a:ext cx="250359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8A6588-56BE-4F23-A542-88D25F8D476C}"/>
              </a:ext>
            </a:extLst>
          </p:cNvPr>
          <p:cNvSpPr/>
          <p:nvPr userDrawn="1"/>
        </p:nvSpPr>
        <p:spPr>
          <a:xfrm>
            <a:off x="12017594" y="-4"/>
            <a:ext cx="174406" cy="6858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24FDC44-8BE7-4ED5-8097-3E9601E15D3F}"/>
              </a:ext>
            </a:extLst>
          </p:cNvPr>
          <p:cNvSpPr>
            <a:spLocks noGrp="1"/>
          </p:cNvSpPr>
          <p:nvPr>
            <p:ph type="ctrTitle" hasCustomPrompt="1"/>
          </p:nvPr>
        </p:nvSpPr>
        <p:spPr>
          <a:xfrm>
            <a:off x="741680" y="706052"/>
            <a:ext cx="4309604" cy="4539048"/>
          </a:xfrm>
          <a:prstGeom prst="rect">
            <a:avLst/>
          </a:prstGeom>
          <a:noFill/>
        </p:spPr>
        <p:txBody>
          <a:bodyPr lIns="0" anchor="ctr">
            <a:noAutofit/>
          </a:bodyPr>
          <a:lstStyle>
            <a:lvl1pPr algn="l">
              <a:defRPr sz="3600" b="1">
                <a:solidFill>
                  <a:schemeClr val="bg1"/>
                </a:solidFill>
              </a:defRPr>
            </a:lvl1pPr>
          </a:lstStyle>
          <a:p>
            <a:r>
              <a:rPr lang="en-US" dirty="0"/>
              <a:t>Presentation title, 36pt bold.</a:t>
            </a:r>
          </a:p>
        </p:txBody>
      </p:sp>
      <p:pic>
        <p:nvPicPr>
          <p:cNvPr id="8" name="Picture 7">
            <a:extLst>
              <a:ext uri="{FF2B5EF4-FFF2-40B4-BE49-F238E27FC236}">
                <a16:creationId xmlns:a16="http://schemas.microsoft.com/office/drawing/2014/main" id="{BA0780B1-1B65-4E5B-B2AA-D16E60B830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4455739" y="104851"/>
            <a:ext cx="7736262" cy="6753149"/>
          </a:xfrm>
          <a:prstGeom prst="rect">
            <a:avLst/>
          </a:prstGeom>
        </p:spPr>
      </p:pic>
      <p:pic>
        <p:nvPicPr>
          <p:cNvPr id="13" name="Graphic 12" descr="White Brand Logo">
            <a:extLst>
              <a:ext uri="{FF2B5EF4-FFF2-40B4-BE49-F238E27FC236}">
                <a16:creationId xmlns:a16="http://schemas.microsoft.com/office/drawing/2014/main" id="{5184FDE8-1C48-A541-CEBA-4A4F95FA9B8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0038" y="5846299"/>
            <a:ext cx="4124325" cy="457200"/>
          </a:xfrm>
          <a:prstGeom prst="rect">
            <a:avLst/>
          </a:prstGeom>
        </p:spPr>
      </p:pic>
    </p:spTree>
    <p:extLst>
      <p:ext uri="{BB962C8B-B14F-4D97-AF65-F5344CB8AC3E}">
        <p14:creationId xmlns:p14="http://schemas.microsoft.com/office/powerpoint/2010/main" val="367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noAutofit/>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540000">
              <a:buFont typeface="+mj-lt"/>
              <a:buAutoNum type="arabicPeriod"/>
              <a:defRPr b="1"/>
            </a:lvl1pPr>
            <a:lvl2pPr marL="720000" indent="-540000">
              <a:buFont typeface="+mj-lt"/>
              <a:buAutoNum type="arabicPeriod"/>
              <a:defRPr/>
            </a:lvl2pPr>
            <a:lvl3pPr marL="1080000" indent="-540000">
              <a:buFont typeface="+mj-lt"/>
              <a:buAutoNum type="arabicPeriod"/>
              <a:defRPr/>
            </a:lvl3pPr>
            <a:lvl4pPr marL="1440000" indent="-540000">
              <a:buFont typeface="+mj-lt"/>
              <a:buAutoNum type="arabicPeriod"/>
              <a:defRPr/>
            </a:lvl4pPr>
            <a:lvl5pPr marL="1800000" indent="-540000">
              <a:buFont typeface="+mj-lt"/>
              <a:buAutoNum type="arabicPeriod"/>
              <a:defRPr/>
            </a:lvl5pPr>
          </a:lstStyle>
          <a:p>
            <a:pPr lvl="0"/>
            <a:r>
              <a:rPr lang="en-US" dirty="0"/>
              <a:t>Numbered list, 24pt bold</a:t>
            </a:r>
          </a:p>
        </p:txBody>
      </p:sp>
      <p:cxnSp>
        <p:nvCxnSpPr>
          <p:cNvPr id="15" name="Straight Connector 14">
            <a:extLst>
              <a:ext uri="{FF2B5EF4-FFF2-40B4-BE49-F238E27FC236}">
                <a16:creationId xmlns:a16="http://schemas.microsoft.com/office/drawing/2014/main" id="{197C72B8-85D1-40F1-943D-22DB1FC9F4C8}"/>
              </a:ext>
            </a:extLst>
          </p:cNvPr>
          <p:cNvCxnSpPr>
            <a:cxnSpLocks/>
          </p:cNvCxnSpPr>
          <p:nvPr userDrawn="1"/>
        </p:nvCxnSpPr>
        <p:spPr>
          <a:xfrm>
            <a:off x="319723" y="6217920"/>
            <a:ext cx="115217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a:xfrm>
            <a:off x="320400" y="486000"/>
            <a:ext cx="11368722" cy="640080"/>
          </a:xfrm>
        </p:spPr>
        <p:txBody>
          <a:bodyPr>
            <a:noAutofit/>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20400" y="1243013"/>
            <a:ext cx="11368723" cy="4935537"/>
          </a:xfrm>
        </p:spPr>
        <p:txBody>
          <a:bodyPr/>
          <a:lstStyle>
            <a:lvl1pPr marL="0" indent="-54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2">
            <a:extLst>
              <a:ext uri="{FF2B5EF4-FFF2-40B4-BE49-F238E27FC236}">
                <a16:creationId xmlns:a16="http://schemas.microsoft.com/office/drawing/2014/main" id="{12D2360D-8DE6-46EE-87DE-F626B65BAB93}"/>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White with Illustration">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0CA5C3B-9F6B-4202-B039-5D95C6E9DEDF}"/>
              </a:ext>
            </a:extLst>
          </p:cNvPr>
          <p:cNvSpPr>
            <a:spLocks noGrp="1"/>
          </p:cNvSpPr>
          <p:nvPr>
            <p:ph type="sldNum" sz="quarter" idx="11"/>
          </p:nvPr>
        </p:nvSpPr>
        <p:spPr>
          <a:xfrm>
            <a:off x="320400" y="6294688"/>
            <a:ext cx="781674" cy="274320"/>
          </a:xfrm>
        </p:spPr>
        <p:txBody>
          <a:bodyPr/>
          <a:lstStyle/>
          <a:p>
            <a:fld id="{9B3E39EC-4BE2-4DEA-81C0-4ABC0AAB4AC0}" type="slidenum">
              <a:rPr lang="en-AU" smtClean="0"/>
              <a:pPr/>
              <a:t>‹#›</a:t>
            </a:fld>
            <a:endParaRPr lang="en-AU" dirty="0"/>
          </a:p>
        </p:txBody>
      </p:sp>
      <p:sp>
        <p:nvSpPr>
          <p:cNvPr id="18" name="Rectangle 17">
            <a:extLst>
              <a:ext uri="{FF2B5EF4-FFF2-40B4-BE49-F238E27FC236}">
                <a16:creationId xmlns:a16="http://schemas.microsoft.com/office/drawing/2014/main" id="{7A9EF7E6-ED89-4012-A161-4364F61EF861}"/>
              </a:ext>
            </a:extLst>
          </p:cNvPr>
          <p:cNvSpPr/>
          <p:nvPr userDrawn="1"/>
        </p:nvSpPr>
        <p:spPr>
          <a:xfrm>
            <a:off x="0" y="0"/>
            <a:ext cx="18288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EA9D34-614F-429C-8293-489530E2C409}"/>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EA16F1-E28F-4FA4-A588-D6E291DF16FC}"/>
              </a:ext>
            </a:extLst>
          </p:cNvPr>
          <p:cNvSpPr/>
          <p:nvPr userDrawn="1"/>
        </p:nvSpPr>
        <p:spPr>
          <a:xfrm>
            <a:off x="8937567" y="-2"/>
            <a:ext cx="3254433"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FF7040F-9BB6-4B92-B065-0CCCD702C35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37567" y="548039"/>
            <a:ext cx="3254434" cy="5823166"/>
          </a:xfrm>
          <a:prstGeom prst="rect">
            <a:avLst/>
          </a:prstGeom>
        </p:spPr>
      </p:pic>
      <p:sp>
        <p:nvSpPr>
          <p:cNvPr id="22" name="Title 1">
            <a:extLst>
              <a:ext uri="{FF2B5EF4-FFF2-40B4-BE49-F238E27FC236}">
                <a16:creationId xmlns:a16="http://schemas.microsoft.com/office/drawing/2014/main" id="{D071FC40-586F-453E-B70F-90860DD80EA4}"/>
              </a:ext>
            </a:extLst>
          </p:cNvPr>
          <p:cNvSpPr>
            <a:spLocks noGrp="1"/>
          </p:cNvSpPr>
          <p:nvPr>
            <p:ph type="title" hasCustomPrompt="1"/>
          </p:nvPr>
        </p:nvSpPr>
        <p:spPr>
          <a:xfrm>
            <a:off x="320400" y="486795"/>
            <a:ext cx="7169727" cy="640080"/>
          </a:xfrm>
        </p:spPr>
        <p:txBody>
          <a:bodyPr>
            <a:noAutofit/>
          </a:bodyPr>
          <a:lstStyle>
            <a:lvl1pPr>
              <a:defRPr/>
            </a:lvl1pPr>
          </a:lstStyle>
          <a:p>
            <a:r>
              <a:rPr lang="en-US" dirty="0"/>
              <a:t>Agenda	</a:t>
            </a:r>
          </a:p>
        </p:txBody>
      </p:sp>
      <p:sp>
        <p:nvSpPr>
          <p:cNvPr id="23" name="Text Placeholder 5">
            <a:extLst>
              <a:ext uri="{FF2B5EF4-FFF2-40B4-BE49-F238E27FC236}">
                <a16:creationId xmlns:a16="http://schemas.microsoft.com/office/drawing/2014/main" id="{48A73B0E-3095-4C8D-B9EA-24219C1B3AD6}"/>
              </a:ext>
            </a:extLst>
          </p:cNvPr>
          <p:cNvSpPr>
            <a:spLocks noGrp="1"/>
          </p:cNvSpPr>
          <p:nvPr>
            <p:ph type="body" sz="quarter" idx="14" hasCustomPrompt="1"/>
          </p:nvPr>
        </p:nvSpPr>
        <p:spPr>
          <a:xfrm>
            <a:off x="320400" y="1622657"/>
            <a:ext cx="7170046"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4" name="Text Placeholder 5">
            <a:extLst>
              <a:ext uri="{FF2B5EF4-FFF2-40B4-BE49-F238E27FC236}">
                <a16:creationId xmlns:a16="http://schemas.microsoft.com/office/drawing/2014/main" id="{B85C7F59-FD05-4CF7-B2E4-68F30B0EF5AB}"/>
              </a:ext>
            </a:extLst>
          </p:cNvPr>
          <p:cNvSpPr>
            <a:spLocks noGrp="1"/>
          </p:cNvSpPr>
          <p:nvPr>
            <p:ph type="body" sz="quarter" idx="15" hasCustomPrompt="1"/>
          </p:nvPr>
        </p:nvSpPr>
        <p:spPr>
          <a:xfrm>
            <a:off x="320400" y="3153351"/>
            <a:ext cx="7170046"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sp>
        <p:nvSpPr>
          <p:cNvPr id="25" name="Text Placeholder 5">
            <a:extLst>
              <a:ext uri="{FF2B5EF4-FFF2-40B4-BE49-F238E27FC236}">
                <a16:creationId xmlns:a16="http://schemas.microsoft.com/office/drawing/2014/main" id="{EAB6047A-B279-48F5-BCF0-B5B83923658C}"/>
              </a:ext>
            </a:extLst>
          </p:cNvPr>
          <p:cNvSpPr>
            <a:spLocks noGrp="1"/>
          </p:cNvSpPr>
          <p:nvPr>
            <p:ph type="body" sz="quarter" idx="16" hasCustomPrompt="1"/>
          </p:nvPr>
        </p:nvSpPr>
        <p:spPr>
          <a:xfrm>
            <a:off x="320400" y="3618293"/>
            <a:ext cx="7170046"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6" name="Text Placeholder 5">
            <a:extLst>
              <a:ext uri="{FF2B5EF4-FFF2-40B4-BE49-F238E27FC236}">
                <a16:creationId xmlns:a16="http://schemas.microsoft.com/office/drawing/2014/main" id="{14D8CF55-A341-4437-A206-F440861F3F24}"/>
              </a:ext>
            </a:extLst>
          </p:cNvPr>
          <p:cNvSpPr>
            <a:spLocks noGrp="1"/>
          </p:cNvSpPr>
          <p:nvPr>
            <p:ph type="body" sz="quarter" idx="17" hasCustomPrompt="1"/>
          </p:nvPr>
        </p:nvSpPr>
        <p:spPr>
          <a:xfrm>
            <a:off x="320400" y="1156404"/>
            <a:ext cx="7170046"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cxnSp>
        <p:nvCxnSpPr>
          <p:cNvPr id="27" name="Straight Connector 26">
            <a:extLst>
              <a:ext uri="{FF2B5EF4-FFF2-40B4-BE49-F238E27FC236}">
                <a16:creationId xmlns:a16="http://schemas.microsoft.com/office/drawing/2014/main" id="{6D13F987-6260-4F87-933E-B4764172DB90}"/>
              </a:ext>
            </a:extLst>
          </p:cNvPr>
          <p:cNvCxnSpPr>
            <a:cxnSpLocks/>
          </p:cNvCxnSpPr>
          <p:nvPr userDrawn="1"/>
        </p:nvCxnSpPr>
        <p:spPr>
          <a:xfrm>
            <a:off x="320400" y="1118813"/>
            <a:ext cx="76702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CCA42DB-CD59-4E0F-8745-18EFE1D7341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276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ertic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0694A96-8A71-4000-801D-0C9FDF81A8E4}"/>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ertical Color Bar &amp; Kicker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80694A96-8A71-4000-801D-0C9FDF81A8E4}"/>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5">
            <a:extLst>
              <a:ext uri="{FF2B5EF4-FFF2-40B4-BE49-F238E27FC236}">
                <a16:creationId xmlns:a16="http://schemas.microsoft.com/office/drawing/2014/main" id="{00B8633C-F5EB-40C9-A9C8-27F7B5AD3AD4}"/>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a:extLst>
              <a:ext uri="{FF2B5EF4-FFF2-40B4-BE49-F238E27FC236}">
                <a16:creationId xmlns:a16="http://schemas.microsoft.com/office/drawing/2014/main" id="{328EB251-D253-4303-907D-BC4F22165D0F}"/>
              </a:ext>
            </a:extLst>
          </p:cNvPr>
          <p:cNvSpPr>
            <a:spLocks noGrp="1"/>
          </p:cNvSpPr>
          <p:nvPr>
            <p:ph type="body" sz="quarter" idx="13" hasCustomPrompt="1"/>
          </p:nvPr>
        </p:nvSpPr>
        <p:spPr>
          <a:xfrm>
            <a:off x="1101714" y="6309361"/>
            <a:ext cx="9830446" cy="274320"/>
          </a:xfrm>
        </p:spPr>
        <p:txBody>
          <a:bodyPr anchor="ctr" anchorCtr="0"/>
          <a:lstStyle>
            <a:lvl1pPr marL="0" indent="0" algn="ctr">
              <a:buFontTx/>
              <a:buNone/>
              <a:defRPr b="1"/>
            </a:lvl1pPr>
          </a:lstStyle>
          <a:p>
            <a:pPr lvl="0"/>
            <a:r>
              <a:rPr lang="en-AU" dirty="0"/>
              <a:t>Insert kicker box text here</a:t>
            </a:r>
            <a:endParaRPr lang="en-US" dirty="0"/>
          </a:p>
        </p:txBody>
      </p:sp>
    </p:spTree>
    <p:extLst>
      <p:ext uri="{BB962C8B-B14F-4D97-AF65-F5344CB8AC3E}">
        <p14:creationId xmlns:p14="http://schemas.microsoft.com/office/powerpoint/2010/main" val="102130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0CD050-8971-4822-B101-DC9BDBB8E634}"/>
              </a:ext>
            </a:extLst>
          </p:cNvPr>
          <p:cNvSpPr/>
          <p:nvPr userDrawn="1"/>
        </p:nvSpPr>
        <p:spPr>
          <a:xfrm>
            <a:off x="0" y="958787"/>
            <a:ext cx="8325918" cy="5899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11706F-9D53-4E73-BCF1-DB191B0D19C2}"/>
              </a:ext>
            </a:extLst>
          </p:cNvPr>
          <p:cNvSpPr/>
          <p:nvPr userDrawn="1"/>
        </p:nvSpPr>
        <p:spPr>
          <a:xfrm>
            <a:off x="10947707" y="958788"/>
            <a:ext cx="624318" cy="5899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9AF803-B215-4DCC-BF17-C868078EBA8A}"/>
              </a:ext>
            </a:extLst>
          </p:cNvPr>
          <p:cNvSpPr/>
          <p:nvPr userDrawn="1"/>
        </p:nvSpPr>
        <p:spPr>
          <a:xfrm>
            <a:off x="11572025" y="958788"/>
            <a:ext cx="289560" cy="58992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0E551CD2-1F5B-46CA-AF7E-5CA34AA0C58A}"/>
              </a:ext>
            </a:extLst>
          </p:cNvPr>
          <p:cNvSpPr>
            <a:spLocks noGrp="1"/>
          </p:cNvSpPr>
          <p:nvPr userDrawn="1">
            <p:ph type="body" sz="quarter" idx="11" hasCustomPrompt="1"/>
          </p:nvPr>
        </p:nvSpPr>
        <p:spPr>
          <a:xfrm>
            <a:off x="619975" y="4539957"/>
            <a:ext cx="7416386" cy="1016934"/>
          </a:xfrm>
          <a:prstGeom prst="rect">
            <a:avLst/>
          </a:prstGeom>
        </p:spPr>
        <p:txBody>
          <a:bodyPr anchor="b"/>
          <a:lstStyle>
            <a:lvl1pPr marL="0" indent="0">
              <a:buFontTx/>
              <a:buNone/>
              <a:defRPr sz="2400" b="1">
                <a:solidFill>
                  <a:schemeClr val="bg1"/>
                </a:solidFill>
              </a:defRPr>
            </a:lvl1pPr>
          </a:lstStyle>
          <a:p>
            <a:pPr lvl="0"/>
            <a:r>
              <a:rPr lang="en-US" dirty="0"/>
              <a:t>Other information, </a:t>
            </a:r>
            <a:r>
              <a:rPr lang="en-AU" dirty="0"/>
              <a:t>24pt light bold.</a:t>
            </a:r>
            <a:endParaRPr lang="en-US" dirty="0"/>
          </a:p>
        </p:txBody>
      </p:sp>
      <p:sp>
        <p:nvSpPr>
          <p:cNvPr id="15" name="Text Placeholder 14">
            <a:extLst>
              <a:ext uri="{FF2B5EF4-FFF2-40B4-BE49-F238E27FC236}">
                <a16:creationId xmlns:a16="http://schemas.microsoft.com/office/drawing/2014/main" id="{ACC17E5E-5159-4675-8113-85D37ACD53C3}"/>
              </a:ext>
            </a:extLst>
          </p:cNvPr>
          <p:cNvSpPr>
            <a:spLocks noGrp="1"/>
          </p:cNvSpPr>
          <p:nvPr userDrawn="1">
            <p:ph type="body" sz="quarter" idx="12" hasCustomPrompt="1"/>
          </p:nvPr>
        </p:nvSpPr>
        <p:spPr>
          <a:xfrm>
            <a:off x="619975" y="2175958"/>
            <a:ext cx="7416386" cy="2163762"/>
          </a:xfrm>
          <a:prstGeom prst="rect">
            <a:avLst/>
          </a:prstGeom>
        </p:spPr>
        <p:txBody>
          <a:bodyPr lIns="0" anchor="b"/>
          <a:lstStyle>
            <a:lvl1pPr marL="0" indent="0">
              <a:buFontTx/>
              <a:buNone/>
              <a:defRPr sz="4000" b="1">
                <a:solidFill>
                  <a:schemeClr val="bg1"/>
                </a:solidFill>
                <a:latin typeface="+mj-lt"/>
              </a:defRPr>
            </a:lvl1pPr>
          </a:lstStyle>
          <a:p>
            <a:pPr lvl="0"/>
            <a:r>
              <a:rPr lang="en-US" dirty="0"/>
              <a:t>Presentation title, 40pt bold.</a:t>
            </a:r>
          </a:p>
        </p:txBody>
      </p:sp>
      <p:sp>
        <p:nvSpPr>
          <p:cNvPr id="9" name="Rectangle 8">
            <a:extLst>
              <a:ext uri="{FF2B5EF4-FFF2-40B4-BE49-F238E27FC236}">
                <a16:creationId xmlns:a16="http://schemas.microsoft.com/office/drawing/2014/main" id="{3BF2AC73-8EB2-474A-B70B-FA9C704BB129}"/>
              </a:ext>
            </a:extLst>
          </p:cNvPr>
          <p:cNvSpPr/>
          <p:nvPr userDrawn="1"/>
        </p:nvSpPr>
        <p:spPr>
          <a:xfrm rot="10800000" flipV="1">
            <a:off x="8325921" y="958788"/>
            <a:ext cx="2542322" cy="5899212"/>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F8DA48-EEF4-4CDE-BECE-BE33BE0108CA}"/>
              </a:ext>
            </a:extLst>
          </p:cNvPr>
          <p:cNvSpPr/>
          <p:nvPr userDrawn="1"/>
        </p:nvSpPr>
        <p:spPr>
          <a:xfrm>
            <a:off x="10868245" y="958788"/>
            <a:ext cx="136554" cy="5899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rand Logo">
            <a:extLst>
              <a:ext uri="{FF2B5EF4-FFF2-40B4-BE49-F238E27FC236}">
                <a16:creationId xmlns:a16="http://schemas.microsoft.com/office/drawing/2014/main" id="{B608529C-DDC5-204D-E4FE-E4769AEF6A6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7260" y="275668"/>
            <a:ext cx="4124325" cy="457200"/>
          </a:xfrm>
          <a:prstGeom prst="rect">
            <a:avLst/>
          </a:prstGeom>
        </p:spPr>
      </p:pic>
    </p:spTree>
    <p:extLst>
      <p:ext uri="{BB962C8B-B14F-4D97-AF65-F5344CB8AC3E}">
        <p14:creationId xmlns:p14="http://schemas.microsoft.com/office/powerpoint/2010/main" val="104467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469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Image Placeholder ">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55D3CB-3EEB-4412-810A-A592529296A3}"/>
              </a:ext>
            </a:extLst>
          </p:cNvPr>
          <p:cNvSpPr>
            <a:spLocks noGrp="1"/>
          </p:cNvSpPr>
          <p:nvPr>
            <p:ph type="title" hasCustomPrompt="1"/>
          </p:nvPr>
        </p:nvSpPr>
        <p:spPr>
          <a:xfrm>
            <a:off x="320040" y="486795"/>
            <a:ext cx="6600851" cy="640080"/>
          </a:xfrm>
        </p:spPr>
        <p:txBody>
          <a:bodyPr/>
          <a:lstStyle>
            <a:lvl1pPr>
              <a:defRPr>
                <a:solidFill>
                  <a:schemeClr val="accent1"/>
                </a:solidFill>
              </a:defRPr>
            </a:lvl1pPr>
          </a:lstStyle>
          <a:p>
            <a:r>
              <a:rPr lang="en-US" dirty="0"/>
              <a:t>Slide title, 28pt bold</a:t>
            </a:r>
          </a:p>
        </p:txBody>
      </p:sp>
      <p:sp>
        <p:nvSpPr>
          <p:cNvPr id="15" name="Slide Number Placeholder 3">
            <a:extLst>
              <a:ext uri="{FF2B5EF4-FFF2-40B4-BE49-F238E27FC236}">
                <a16:creationId xmlns:a16="http://schemas.microsoft.com/office/drawing/2014/main" id="{058CCBFE-B989-483B-813D-9A15326BAB30}"/>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grpSp>
        <p:nvGrpSpPr>
          <p:cNvPr id="17" name="Group 16">
            <a:extLst>
              <a:ext uri="{FF2B5EF4-FFF2-40B4-BE49-F238E27FC236}">
                <a16:creationId xmlns:a16="http://schemas.microsoft.com/office/drawing/2014/main" id="{049D24B9-4796-49B4-980A-75F37C7A865C}"/>
              </a:ext>
            </a:extLst>
          </p:cNvPr>
          <p:cNvGrpSpPr/>
          <p:nvPr userDrawn="1"/>
        </p:nvGrpSpPr>
        <p:grpSpPr>
          <a:xfrm>
            <a:off x="0" y="-2"/>
            <a:ext cx="182880" cy="6858002"/>
            <a:chOff x="0" y="-2"/>
            <a:chExt cx="182880" cy="6858002"/>
          </a:xfrm>
        </p:grpSpPr>
        <p:sp>
          <p:nvSpPr>
            <p:cNvPr id="18" name="Rectangle 17">
              <a:extLst>
                <a:ext uri="{FF2B5EF4-FFF2-40B4-BE49-F238E27FC236}">
                  <a16:creationId xmlns:a16="http://schemas.microsoft.com/office/drawing/2014/main" id="{A2B9C9B6-9105-44E9-8ED3-C0B6E4C0D9D1}"/>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99D4D2-2BE3-47A7-BFF4-1F8D88529B21}"/>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AAA8DB-2B87-48FB-B8D5-40F305D2F5E3}"/>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Picture Placeholder 6">
            <a:extLst>
              <a:ext uri="{FF2B5EF4-FFF2-40B4-BE49-F238E27FC236}">
                <a16:creationId xmlns:a16="http://schemas.microsoft.com/office/drawing/2014/main" id="{A263743D-4F08-4FF1-8A5C-B151E8CD2F43}"/>
              </a:ext>
            </a:extLst>
          </p:cNvPr>
          <p:cNvSpPr>
            <a:spLocks noGrp="1"/>
          </p:cNvSpPr>
          <p:nvPr>
            <p:ph type="pic" sz="quarter" idx="13"/>
          </p:nvPr>
        </p:nvSpPr>
        <p:spPr>
          <a:xfrm>
            <a:off x="7809630" y="0"/>
            <a:ext cx="4382370" cy="6852740"/>
          </a:xfrm>
        </p:spPr>
        <p:txBody>
          <a:bodyPr/>
          <a:lstStyle/>
          <a:p>
            <a:endParaRPr lang="en-US" dirty="0"/>
          </a:p>
        </p:txBody>
      </p:sp>
      <p:sp>
        <p:nvSpPr>
          <p:cNvPr id="22" name="Rectangle 21">
            <a:extLst>
              <a:ext uri="{FF2B5EF4-FFF2-40B4-BE49-F238E27FC236}">
                <a16:creationId xmlns:a16="http://schemas.microsoft.com/office/drawing/2014/main" id="{D5BB99A9-DFEC-44B6-A1F6-96D60929641D}"/>
              </a:ext>
            </a:extLst>
          </p:cNvPr>
          <p:cNvSpPr/>
          <p:nvPr userDrawn="1"/>
        </p:nvSpPr>
        <p:spPr>
          <a:xfrm>
            <a:off x="7528906" y="-2"/>
            <a:ext cx="28072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99C52D4-2AF7-4B2A-8689-A5BFD89C455A}"/>
              </a:ext>
            </a:extLst>
          </p:cNvPr>
          <p:cNvSpPr/>
          <p:nvPr userDrawn="1"/>
        </p:nvSpPr>
        <p:spPr>
          <a:xfrm>
            <a:off x="7096914" y="0"/>
            <a:ext cx="139920" cy="6856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F7B5764-A5A9-4F77-B619-F2AF93C9910C}"/>
              </a:ext>
            </a:extLst>
          </p:cNvPr>
          <p:cNvSpPr/>
          <p:nvPr userDrawn="1"/>
        </p:nvSpPr>
        <p:spPr>
          <a:xfrm>
            <a:off x="7236834" y="0"/>
            <a:ext cx="292072" cy="6854885"/>
          </a:xfrm>
          <a:prstGeom prst="rect">
            <a:avLst/>
          </a:prstGeom>
          <a:gradFill flip="none" rotWithShape="1">
            <a:gsLst>
              <a:gs pos="27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8F24A0AA-75B6-4490-8CAE-9266AF46BBF3}"/>
              </a:ext>
            </a:extLst>
          </p:cNvPr>
          <p:cNvSpPr>
            <a:spLocks noGrp="1"/>
          </p:cNvSpPr>
          <p:nvPr userDrawn="1">
            <p:ph type="body" sz="quarter" idx="12"/>
          </p:nvPr>
        </p:nvSpPr>
        <p:spPr>
          <a:xfrm>
            <a:off x="319723" y="1243013"/>
            <a:ext cx="6601168"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680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 Column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a:xfrm>
            <a:off x="320040" y="6309360"/>
            <a:ext cx="781674" cy="274320"/>
          </a:xfrm>
          <a:prstGeom prst="rect">
            <a:avLst/>
          </a:prstGeom>
        </p:spPr>
        <p:txBody>
          <a:bodyPr/>
          <a:lstStyle>
            <a:lvl1pPr>
              <a:defRPr sz="1100"/>
            </a:lvl1pPr>
          </a:lstStyle>
          <a:p>
            <a:fld id="{9B3E39EC-4BE2-4DEA-81C0-4ABC0AAB4AC0}" type="slidenum">
              <a:rPr lang="en-AU" smtClean="0"/>
              <a:pPr/>
              <a:t>‹#›</a:t>
            </a:fld>
            <a:endParaRPr lang="en-AU" dirty="0"/>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25063"/>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1FC581-7E66-49BE-A3EE-3849BA1FB102}"/>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109588DC-1240-48A3-A5C9-AFBE12817D3E}"/>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B22385-DF46-4DEF-A5DB-8932AE37139D}"/>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CEA7A1-C6F2-4F5E-994D-F17EC57B82E5}"/>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5">
            <a:extLst>
              <a:ext uri="{FF2B5EF4-FFF2-40B4-BE49-F238E27FC236}">
                <a16:creationId xmlns:a16="http://schemas.microsoft.com/office/drawing/2014/main" id="{3D18843A-3A80-4FB0-A255-076B721EC9AB}"/>
              </a:ext>
            </a:extLst>
          </p:cNvPr>
          <p:cNvSpPr>
            <a:spLocks noGrp="1"/>
          </p:cNvSpPr>
          <p:nvPr>
            <p:ph type="body" sz="quarter" idx="12"/>
          </p:nvPr>
        </p:nvSpPr>
        <p:spPr>
          <a:xfrm>
            <a:off x="319723" y="1243013"/>
            <a:ext cx="5649277" cy="4935537"/>
          </a:xfrm>
          <a:prstGeom prst="rect">
            <a:avLst/>
          </a:prstGeom>
        </p:spPr>
        <p:txBody>
          <a:bodyPr/>
          <a:lstStyle>
            <a:lvl1pPr>
              <a:buClr>
                <a:schemeClr val="accent1"/>
              </a:buClr>
              <a:defRPr b="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a:extLst>
              <a:ext uri="{FF2B5EF4-FFF2-40B4-BE49-F238E27FC236}">
                <a16:creationId xmlns:a16="http://schemas.microsoft.com/office/drawing/2014/main" id="{315B235D-3361-4435-9AAA-F81E642CB35A}"/>
              </a:ext>
            </a:extLst>
          </p:cNvPr>
          <p:cNvSpPr>
            <a:spLocks noGrp="1"/>
          </p:cNvSpPr>
          <p:nvPr>
            <p:ph type="body" sz="quarter" idx="13"/>
          </p:nvPr>
        </p:nvSpPr>
        <p:spPr>
          <a:xfrm>
            <a:off x="6080760" y="1243013"/>
            <a:ext cx="5760720" cy="4935537"/>
          </a:xfrm>
          <a:prstGeom prst="rect">
            <a:avLst/>
          </a:prstGeom>
        </p:spPr>
        <p:txBody>
          <a:bodyPr/>
          <a:lstStyle>
            <a:lvl1pPr>
              <a:buClr>
                <a:schemeClr val="accent1"/>
              </a:buClr>
              <a:defRPr b="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
            <a:extLst>
              <a:ext uri="{FF2B5EF4-FFF2-40B4-BE49-F238E27FC236}">
                <a16:creationId xmlns:a16="http://schemas.microsoft.com/office/drawing/2014/main" id="{EE05D0FB-8EB4-4F63-8E46-9A4CBC80DF34}"/>
              </a:ext>
            </a:extLst>
          </p:cNvPr>
          <p:cNvSpPr>
            <a:spLocks noGrp="1"/>
          </p:cNvSpPr>
          <p:nvPr>
            <p:ph type="title" hasCustomPrompt="1"/>
          </p:nvPr>
        </p:nvSpPr>
        <p:spPr bwMode="white">
          <a:xfrm>
            <a:off x="320040" y="486795"/>
            <a:ext cx="11521440" cy="640080"/>
          </a:xfrm>
          <a:prstGeom prst="rect">
            <a:avLst/>
          </a:prstGeom>
        </p:spPr>
        <p:txBody>
          <a:bodyPr vert="horz" lIns="0" tIns="0" rIns="0" bIns="0" rtlCol="0" anchor="ctr">
            <a:normAutofit/>
          </a:bodyPr>
          <a:lstStyle>
            <a:lvl1pPr>
              <a:defRPr>
                <a:solidFill>
                  <a:schemeClr val="accent1"/>
                </a:solidFill>
              </a:defRPr>
            </a:lvl1pPr>
          </a:lstStyle>
          <a:p>
            <a:r>
              <a:rPr lang="en-US" dirty="0"/>
              <a:t>Slide title, 28pt bold</a:t>
            </a:r>
            <a:endParaRPr lang="en-AU" dirty="0"/>
          </a:p>
        </p:txBody>
      </p:sp>
    </p:spTree>
    <p:extLst>
      <p:ext uri="{BB962C8B-B14F-4D97-AF65-F5344CB8AC3E}">
        <p14:creationId xmlns:p14="http://schemas.microsoft.com/office/powerpoint/2010/main" val="11913659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Text Block with Image Placehol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F928C9-7CC1-4A57-A8AB-8C604A05908D}"/>
              </a:ext>
            </a:extLst>
          </p:cNvPr>
          <p:cNvSpPr/>
          <p:nvPr userDrawn="1"/>
        </p:nvSpPr>
        <p:spPr>
          <a:xfrm>
            <a:off x="5868138" y="0"/>
            <a:ext cx="6323861" cy="62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0C7BF05C-AF09-454D-BAFB-C564A3CC5121}"/>
              </a:ext>
            </a:extLst>
          </p:cNvPr>
          <p:cNvSpPr>
            <a:spLocks noGrp="1"/>
          </p:cNvSpPr>
          <p:nvPr>
            <p:ph type="sldNum" sz="quarter" idx="11"/>
          </p:nvPr>
        </p:nvSpPr>
        <p:spPr>
          <a:xfrm>
            <a:off x="320040" y="6309360"/>
            <a:ext cx="781674" cy="274320"/>
          </a:xfrm>
          <a:prstGeom prst="rect">
            <a:avLst/>
          </a:prstGeom>
        </p:spPr>
        <p:txBody>
          <a:bodyPr/>
          <a:lstStyle>
            <a:lvl1pPr>
              <a:defRPr>
                <a:latin typeface="Jacobs Chronos" panose="020B0603030503030204" pitchFamily="34" charset="0"/>
                <a:cs typeface="Jacobs Chronos" panose="020B0603030503030204" pitchFamily="34" charset="0"/>
              </a:defRPr>
            </a:lvl1pPr>
          </a:lstStyle>
          <a:p>
            <a:fld id="{9B3E39EC-4BE2-4DEA-81C0-4ABC0AAB4AC0}" type="slidenum">
              <a:rPr lang="en-AU" smtClean="0"/>
              <a:pPr/>
              <a:t>‹#›</a:t>
            </a:fld>
            <a:endParaRPr lang="en-AU" dirty="0"/>
          </a:p>
        </p:txBody>
      </p:sp>
      <p:sp>
        <p:nvSpPr>
          <p:cNvPr id="9" name="Picture Placeholder 2">
            <a:extLst>
              <a:ext uri="{FF2B5EF4-FFF2-40B4-BE49-F238E27FC236}">
                <a16:creationId xmlns:a16="http://schemas.microsoft.com/office/drawing/2014/main" id="{F5E0DD3D-24D4-4961-9C5F-EAC9A14F83AB}"/>
              </a:ext>
            </a:extLst>
          </p:cNvPr>
          <p:cNvSpPr>
            <a:spLocks noGrp="1"/>
          </p:cNvSpPr>
          <p:nvPr>
            <p:ph type="pic" sz="quarter" idx="14"/>
          </p:nvPr>
        </p:nvSpPr>
        <p:spPr>
          <a:xfrm>
            <a:off x="320040" y="0"/>
            <a:ext cx="5548098" cy="6264000"/>
          </a:xfrm>
          <a:prstGeom prst="rect">
            <a:avLst/>
          </a:prstGeom>
          <a:solidFill>
            <a:srgbClr val="BFBFBF"/>
          </a:solidFill>
        </p:spPr>
        <p:txBody>
          <a:bodyPr lIns="182880" tIns="182880" rIns="182880"/>
          <a:lstStyle>
            <a:lvl1pPr marL="0" indent="0" algn="l">
              <a:buFontTx/>
              <a:buNone/>
              <a:defRPr sz="1400" b="0">
                <a:latin typeface="Jacobs Chronos" panose="020B0603030503030204" pitchFamily="34" charset="0"/>
                <a:cs typeface="Jacobs Chronos" panose="020B0603030503030204" pitchFamily="34" charset="0"/>
              </a:defRPr>
            </a:lvl1pPr>
          </a:lstStyle>
          <a:p>
            <a:endParaRPr lang="en-US" dirty="0"/>
          </a:p>
        </p:txBody>
      </p:sp>
      <p:sp>
        <p:nvSpPr>
          <p:cNvPr id="10" name="Rectangle 9">
            <a:extLst>
              <a:ext uri="{FF2B5EF4-FFF2-40B4-BE49-F238E27FC236}">
                <a16:creationId xmlns:a16="http://schemas.microsoft.com/office/drawing/2014/main" id="{5D469BB6-23EC-4065-83B6-EEA60B14CC17}"/>
              </a:ext>
            </a:extLst>
          </p:cNvPr>
          <p:cNvSpPr/>
          <p:nvPr userDrawn="1"/>
        </p:nvSpPr>
        <p:spPr>
          <a:xfrm>
            <a:off x="0" y="0"/>
            <a:ext cx="32004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BF6B3E5D-5A13-4612-8B9F-A7DA797D40B6}"/>
              </a:ext>
            </a:extLst>
          </p:cNvPr>
          <p:cNvSpPr>
            <a:spLocks noGrp="1"/>
          </p:cNvSpPr>
          <p:nvPr>
            <p:ph type="body" sz="quarter" idx="15" hasCustomPrompt="1"/>
          </p:nvPr>
        </p:nvSpPr>
        <p:spPr>
          <a:xfrm>
            <a:off x="6445187" y="763480"/>
            <a:ext cx="5264459" cy="4740383"/>
          </a:xfrm>
          <a:prstGeom prst="rect">
            <a:avLst/>
          </a:prstGeom>
        </p:spPr>
        <p:txBody>
          <a:bodyPr anchor="ctr"/>
          <a:lstStyle>
            <a:lvl1pPr marL="0" indent="0">
              <a:buFontTx/>
              <a:buNone/>
              <a:defRPr sz="3200">
                <a:solidFill>
                  <a:schemeClr val="bg1"/>
                </a:solidFill>
                <a:latin typeface="Jacobs Chronos" panose="020B0603030503030204" pitchFamily="34" charset="0"/>
                <a:cs typeface="Jacobs Chronos" panose="020B0603030503030204" pitchFamily="34" charset="0"/>
              </a:defRPr>
            </a:lvl1pPr>
          </a:lstStyle>
          <a:p>
            <a:pPr lvl="0"/>
            <a:r>
              <a:rPr lang="en-AU" dirty="0"/>
              <a:t>U</a:t>
            </a:r>
            <a:r>
              <a:rPr lang="en-US" dirty="0"/>
              <a:t>se this slide when both text and imagery will illustrate your message.</a:t>
            </a:r>
          </a:p>
        </p:txBody>
      </p:sp>
    </p:spTree>
    <p:extLst>
      <p:ext uri="{BB962C8B-B14F-4D97-AF65-F5344CB8AC3E}">
        <p14:creationId xmlns:p14="http://schemas.microsoft.com/office/powerpoint/2010/main" val="2114703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Text Block with Image Right Placehol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374C97-5AFE-4344-BFEE-CB9B219626D3}"/>
              </a:ext>
            </a:extLst>
          </p:cNvPr>
          <p:cNvSpPr/>
          <p:nvPr userDrawn="1"/>
        </p:nvSpPr>
        <p:spPr>
          <a:xfrm>
            <a:off x="0" y="0"/>
            <a:ext cx="6323861" cy="62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92DF18D0-E8ED-44E0-8EC9-F3746ED9E2C1}"/>
              </a:ext>
            </a:extLst>
          </p:cNvPr>
          <p:cNvSpPr>
            <a:spLocks noGrp="1"/>
          </p:cNvSpPr>
          <p:nvPr>
            <p:ph type="sldNum" sz="quarter" idx="11"/>
          </p:nvPr>
        </p:nvSpPr>
        <p:spPr>
          <a:xfrm>
            <a:off x="320040" y="6309360"/>
            <a:ext cx="781674" cy="274320"/>
          </a:xfrm>
          <a:prstGeom prst="rect">
            <a:avLst/>
          </a:prstGeom>
        </p:spPr>
        <p:txBody>
          <a:bodyPr/>
          <a:lstStyle/>
          <a:p>
            <a:fld id="{9B3E39EC-4BE2-4DEA-81C0-4ABC0AAB4AC0}" type="slidenum">
              <a:rPr lang="en-AU" smtClean="0"/>
              <a:pPr/>
              <a:t>‹#›</a:t>
            </a:fld>
            <a:endParaRPr lang="en-AU" dirty="0"/>
          </a:p>
        </p:txBody>
      </p:sp>
      <p:sp>
        <p:nvSpPr>
          <p:cNvPr id="13" name="Picture Placeholder 2">
            <a:extLst>
              <a:ext uri="{FF2B5EF4-FFF2-40B4-BE49-F238E27FC236}">
                <a16:creationId xmlns:a16="http://schemas.microsoft.com/office/drawing/2014/main" id="{32192A60-7535-49C3-939F-91714BB15C6C}"/>
              </a:ext>
            </a:extLst>
          </p:cNvPr>
          <p:cNvSpPr>
            <a:spLocks noGrp="1"/>
          </p:cNvSpPr>
          <p:nvPr>
            <p:ph type="pic" sz="quarter" idx="14"/>
          </p:nvPr>
        </p:nvSpPr>
        <p:spPr>
          <a:xfrm>
            <a:off x="6323861" y="-2"/>
            <a:ext cx="5548098" cy="6264000"/>
          </a:xfrm>
          <a:prstGeom prst="rect">
            <a:avLst/>
          </a:prstGeom>
          <a:solidFill>
            <a:srgbClr val="BFBFBF"/>
          </a:solidFill>
        </p:spPr>
        <p:txBody>
          <a:bodyPr lIns="182880" tIns="182880" rIns="182880"/>
          <a:lstStyle>
            <a:lvl1pPr marL="0" indent="0" algn="l">
              <a:buFontTx/>
              <a:buNone/>
              <a:defRPr sz="1400" b="0"/>
            </a:lvl1pPr>
          </a:lstStyle>
          <a:p>
            <a:endParaRPr lang="en-US" dirty="0"/>
          </a:p>
        </p:txBody>
      </p:sp>
      <p:sp>
        <p:nvSpPr>
          <p:cNvPr id="14" name="Rectangle 13">
            <a:extLst>
              <a:ext uri="{FF2B5EF4-FFF2-40B4-BE49-F238E27FC236}">
                <a16:creationId xmlns:a16="http://schemas.microsoft.com/office/drawing/2014/main" id="{E165F2AF-D8B5-45C0-9A52-F79DA91EF7F7}"/>
              </a:ext>
            </a:extLst>
          </p:cNvPr>
          <p:cNvSpPr/>
          <p:nvPr userDrawn="1"/>
        </p:nvSpPr>
        <p:spPr>
          <a:xfrm>
            <a:off x="11871959" y="-1"/>
            <a:ext cx="32004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1313DE8E-F968-4724-8C4E-AA75EF170EA7}"/>
              </a:ext>
            </a:extLst>
          </p:cNvPr>
          <p:cNvSpPr>
            <a:spLocks noGrp="1"/>
          </p:cNvSpPr>
          <p:nvPr>
            <p:ph type="body" sz="quarter" idx="15" hasCustomPrompt="1"/>
          </p:nvPr>
        </p:nvSpPr>
        <p:spPr>
          <a:xfrm>
            <a:off x="529700" y="761807"/>
            <a:ext cx="5264459" cy="4740383"/>
          </a:xfrm>
          <a:prstGeom prst="rect">
            <a:avLst/>
          </a:prstGeom>
        </p:spPr>
        <p:txBody>
          <a:bodyPr anchor="ctr"/>
          <a:lstStyle>
            <a:lvl1pPr marL="0" indent="0">
              <a:buFontTx/>
              <a:buNone/>
              <a:defRPr sz="3200">
                <a:solidFill>
                  <a:schemeClr val="bg1"/>
                </a:solidFill>
                <a:latin typeface="Jacobs Chronos" panose="020B0603030503030204" pitchFamily="34" charset="0"/>
                <a:cs typeface="Jacobs Chronos" panose="020B0603030503030204" pitchFamily="34" charset="0"/>
              </a:defRPr>
            </a:lvl1pPr>
          </a:lstStyle>
          <a:p>
            <a:pPr lvl="0"/>
            <a:r>
              <a:rPr lang="en-AU" dirty="0"/>
              <a:t>U</a:t>
            </a:r>
            <a:r>
              <a:rPr lang="en-US" dirty="0"/>
              <a:t>se this slide when both text and imagery will illustrate your message.</a:t>
            </a:r>
          </a:p>
        </p:txBody>
      </p:sp>
    </p:spTree>
    <p:extLst>
      <p:ext uri="{BB962C8B-B14F-4D97-AF65-F5344CB8AC3E}">
        <p14:creationId xmlns:p14="http://schemas.microsoft.com/office/powerpoint/2010/main" val="1321486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5E89E7-EF0A-476F-A758-22C98F31378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6C25B9-3CBB-4B56-B234-4F1C264A3441}"/>
              </a:ext>
            </a:extLst>
          </p:cNvPr>
          <p:cNvSpPr/>
          <p:nvPr userDrawn="1"/>
        </p:nvSpPr>
        <p:spPr>
          <a:xfrm>
            <a:off x="1228904" y="0"/>
            <a:ext cx="10963096" cy="5663801"/>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CB29980F-D898-4783-A643-53D8E3911699}"/>
              </a:ext>
            </a:extLst>
          </p:cNvPr>
          <p:cNvSpPr>
            <a:spLocks noGrp="1"/>
          </p:cNvSpPr>
          <p:nvPr>
            <p:ph type="body" sz="quarter" idx="12" hasCustomPrompt="1"/>
          </p:nvPr>
        </p:nvSpPr>
        <p:spPr>
          <a:xfrm>
            <a:off x="1228905" y="0"/>
            <a:ext cx="10612574" cy="5663801"/>
          </a:xfrm>
          <a:prstGeom prst="rect">
            <a:avLst/>
          </a:prstGeom>
        </p:spPr>
        <p:txBody>
          <a:bodyPr anchor="ctr"/>
          <a:lstStyle>
            <a:lvl1pPr marL="0" indent="0" algn="ctr">
              <a:buFontTx/>
              <a:buNone/>
              <a:defRPr sz="3600" b="1">
                <a:solidFill>
                  <a:schemeClr val="bg1"/>
                </a:solidFill>
                <a:latin typeface="Jacobs Chronos" panose="020B0603030503030204" pitchFamily="34" charset="0"/>
                <a:cs typeface="Jacobs Chronos" panose="020B0603030503030204" pitchFamily="34" charset="0"/>
              </a:defRPr>
            </a:lvl1pPr>
          </a:lstStyle>
          <a:p>
            <a:pPr lvl="0"/>
            <a:r>
              <a:rPr lang="en-AU" dirty="0"/>
              <a:t>Use this slide to write impactful and </a:t>
            </a:r>
            <a:br>
              <a:rPr lang="en-AU" dirty="0"/>
            </a:br>
            <a:r>
              <a:rPr lang="en-AU" dirty="0"/>
              <a:t>call-to-action types of messaging</a:t>
            </a:r>
          </a:p>
        </p:txBody>
      </p:sp>
      <p:sp>
        <p:nvSpPr>
          <p:cNvPr id="15" name="L-Shape 14">
            <a:extLst>
              <a:ext uri="{FF2B5EF4-FFF2-40B4-BE49-F238E27FC236}">
                <a16:creationId xmlns:a16="http://schemas.microsoft.com/office/drawing/2014/main" id="{4D69A34B-BB7D-40AB-AEE2-50D8C82BB4A1}"/>
              </a:ext>
            </a:extLst>
          </p:cNvPr>
          <p:cNvSpPr/>
          <p:nvPr userDrawn="1"/>
        </p:nvSpPr>
        <p:spPr>
          <a:xfrm rot="10800000">
            <a:off x="0" y="5663801"/>
            <a:ext cx="1228906" cy="1194200"/>
          </a:xfrm>
          <a:prstGeom prst="corner">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2">
            <a:extLst>
              <a:ext uri="{FF2B5EF4-FFF2-40B4-BE49-F238E27FC236}">
                <a16:creationId xmlns:a16="http://schemas.microsoft.com/office/drawing/2014/main" id="{625ED19F-61C9-4D6B-B164-CC8D021386A8}"/>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83435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Text &amp; Color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F2F84154-1DCC-432F-B68B-06C8A2FD9274}"/>
              </a:ext>
            </a:extLst>
          </p:cNvPr>
          <p:cNvSpPr/>
          <p:nvPr userDrawn="1"/>
        </p:nvSpPr>
        <p:spPr>
          <a:xfrm>
            <a:off x="-3388" y="1241999"/>
            <a:ext cx="212502" cy="5022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E01DA0-F13A-4D00-8EBE-0655B68B2617}"/>
              </a:ext>
            </a:extLst>
          </p:cNvPr>
          <p:cNvSpPr/>
          <p:nvPr userDrawn="1"/>
        </p:nvSpPr>
        <p:spPr>
          <a:xfrm>
            <a:off x="6001966" y="1241990"/>
            <a:ext cx="5980920" cy="5022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8267B94-0E88-4B6C-A366-1B249FE899B4}"/>
              </a:ext>
            </a:extLst>
          </p:cNvPr>
          <p:cNvSpPr/>
          <p:nvPr userDrawn="1"/>
        </p:nvSpPr>
        <p:spPr>
          <a:xfrm>
            <a:off x="11979053" y="1241990"/>
            <a:ext cx="212947" cy="50226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BCBADB-9312-4147-AFD9-A7862FD400B9}"/>
              </a:ext>
            </a:extLst>
          </p:cNvPr>
          <p:cNvSpPr/>
          <p:nvPr userDrawn="1"/>
        </p:nvSpPr>
        <p:spPr>
          <a:xfrm>
            <a:off x="5459773" y="1241999"/>
            <a:ext cx="250502" cy="502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D9B54759-0B4E-4A5A-B3EF-4D462A77FE67}"/>
              </a:ext>
            </a:extLst>
          </p:cNvPr>
          <p:cNvSpPr>
            <a:spLocks noGrp="1"/>
          </p:cNvSpPr>
          <p:nvPr>
            <p:ph type="body" sz="quarter" idx="12"/>
          </p:nvPr>
        </p:nvSpPr>
        <p:spPr>
          <a:xfrm>
            <a:off x="320040" y="1242000"/>
            <a:ext cx="5139733" cy="502260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2FA23D1B-E54D-4AF6-AA1A-D2539201474D}"/>
              </a:ext>
            </a:extLst>
          </p:cNvPr>
          <p:cNvSpPr/>
          <p:nvPr userDrawn="1"/>
        </p:nvSpPr>
        <p:spPr>
          <a:xfrm>
            <a:off x="5710275" y="1241991"/>
            <a:ext cx="1507648" cy="5022609"/>
          </a:xfrm>
          <a:prstGeom prst="rect">
            <a:avLst/>
          </a:prstGeom>
          <a:gradFill flip="none" rotWithShape="1">
            <a:gsLst>
              <a:gs pos="27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683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Column Color with Image Placeholder">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622CDC-87A0-42E8-8373-A9A144A8D4DF}"/>
              </a:ext>
            </a:extLst>
          </p:cNvPr>
          <p:cNvSpPr>
            <a:spLocks noGrp="1"/>
          </p:cNvSpPr>
          <p:nvPr>
            <p:ph type="title" hasCustomPrompt="1"/>
          </p:nvPr>
        </p:nvSpPr>
        <p:spPr>
          <a:xfrm>
            <a:off x="320040" y="486795"/>
            <a:ext cx="11521440" cy="640080"/>
          </a:xfrm>
        </p:spPr>
        <p:txBody>
          <a:bodyPr/>
          <a:lstStyle>
            <a:lvl1pPr>
              <a:defRPr>
                <a:solidFill>
                  <a:schemeClr val="accent1"/>
                </a:solidFill>
              </a:defRPr>
            </a:lvl1pPr>
          </a:lstStyle>
          <a:p>
            <a:r>
              <a:rPr lang="en-US" dirty="0"/>
              <a:t>Slide title, 28pt bold</a:t>
            </a:r>
          </a:p>
        </p:txBody>
      </p:sp>
      <p:sp>
        <p:nvSpPr>
          <p:cNvPr id="11" name="Slide Number Placeholder 3">
            <a:extLst>
              <a:ext uri="{FF2B5EF4-FFF2-40B4-BE49-F238E27FC236}">
                <a16:creationId xmlns:a16="http://schemas.microsoft.com/office/drawing/2014/main" id="{DB65B296-2BFF-40F1-B6AC-35DA77B076D3}"/>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13" name="Picture Placeholder 2">
            <a:extLst>
              <a:ext uri="{FF2B5EF4-FFF2-40B4-BE49-F238E27FC236}">
                <a16:creationId xmlns:a16="http://schemas.microsoft.com/office/drawing/2014/main" id="{5624AC8D-3448-47CA-A752-1FB195E591C1}"/>
              </a:ext>
            </a:extLst>
          </p:cNvPr>
          <p:cNvSpPr>
            <a:spLocks noGrp="1"/>
          </p:cNvSpPr>
          <p:nvPr>
            <p:ph type="pic" sz="quarter" idx="14" hasCustomPrompt="1"/>
          </p:nvPr>
        </p:nvSpPr>
        <p:spPr>
          <a:xfrm>
            <a:off x="320040" y="1242000"/>
            <a:ext cx="4160520" cy="502200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4" name="Rectangle 13">
            <a:extLst>
              <a:ext uri="{FF2B5EF4-FFF2-40B4-BE49-F238E27FC236}">
                <a16:creationId xmlns:a16="http://schemas.microsoft.com/office/drawing/2014/main" id="{1EF4AF3D-954F-4FE8-AFAF-C6CD17D7ECAE}"/>
              </a:ext>
            </a:extLst>
          </p:cNvPr>
          <p:cNvSpPr/>
          <p:nvPr userDrawn="1"/>
        </p:nvSpPr>
        <p:spPr>
          <a:xfrm>
            <a:off x="0" y="1242000"/>
            <a:ext cx="320040"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7A19584-1D0C-4D22-B9E6-8463CEEB27E0}"/>
              </a:ext>
            </a:extLst>
          </p:cNvPr>
          <p:cNvSpPr>
            <a:spLocks noGrp="1"/>
          </p:cNvSpPr>
          <p:nvPr>
            <p:ph sz="half" idx="2" hasCustomPrompt="1"/>
          </p:nvPr>
        </p:nvSpPr>
        <p:spPr>
          <a:xfrm>
            <a:off x="4480560" y="1242000"/>
            <a:ext cx="7708265" cy="5022000"/>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151930031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3 Image Placeholder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320040" y="486795"/>
            <a:ext cx="11521440" cy="640080"/>
          </a:xfrm>
        </p:spPr>
        <p:txBody>
          <a:bodyPr/>
          <a:lstStyle>
            <a:lvl1pPr>
              <a:defRPr>
                <a:solidFill>
                  <a:schemeClr val="accent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9" name="Content Placeholder 3">
            <a:extLst>
              <a:ext uri="{FF2B5EF4-FFF2-40B4-BE49-F238E27FC236}">
                <a16:creationId xmlns:a16="http://schemas.microsoft.com/office/drawing/2014/main" id="{1E984A30-71BE-4191-8948-D33FB91BAF4F}"/>
              </a:ext>
            </a:extLst>
          </p:cNvPr>
          <p:cNvSpPr>
            <a:spLocks noGrp="1"/>
          </p:cNvSpPr>
          <p:nvPr>
            <p:ph sz="half" idx="2" hasCustomPrompt="1"/>
          </p:nvPr>
        </p:nvSpPr>
        <p:spPr>
          <a:xfrm>
            <a:off x="5628004" y="1242000"/>
            <a:ext cx="6563995" cy="5022000"/>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5" name="Rectangle 14">
            <a:extLst>
              <a:ext uri="{FF2B5EF4-FFF2-40B4-BE49-F238E27FC236}">
                <a16:creationId xmlns:a16="http://schemas.microsoft.com/office/drawing/2014/main" id="{27399F6E-0659-4B09-AF03-72FAD06F7B1C}"/>
              </a:ext>
            </a:extLst>
          </p:cNvPr>
          <p:cNvSpPr/>
          <p:nvPr userDrawn="1"/>
        </p:nvSpPr>
        <p:spPr>
          <a:xfrm>
            <a:off x="0" y="1242000"/>
            <a:ext cx="320040"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a:extLst>
              <a:ext uri="{FF2B5EF4-FFF2-40B4-BE49-F238E27FC236}">
                <a16:creationId xmlns:a16="http://schemas.microsoft.com/office/drawing/2014/main" id="{E019F9E3-66E3-48C4-A1CD-97B214C91E18}"/>
              </a:ext>
            </a:extLst>
          </p:cNvPr>
          <p:cNvSpPr>
            <a:spLocks noGrp="1"/>
          </p:cNvSpPr>
          <p:nvPr>
            <p:ph type="pic" sz="quarter" idx="16" hasCustomPrompt="1"/>
          </p:nvPr>
        </p:nvSpPr>
        <p:spPr>
          <a:xfrm>
            <a:off x="2448561" y="1242000"/>
            <a:ext cx="128047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7" name="Picture Placeholder 9">
            <a:extLst>
              <a:ext uri="{FF2B5EF4-FFF2-40B4-BE49-F238E27FC236}">
                <a16:creationId xmlns:a16="http://schemas.microsoft.com/office/drawing/2014/main" id="{A8699A90-75C8-4178-8F99-0D2F881D5D3D}"/>
              </a:ext>
            </a:extLst>
          </p:cNvPr>
          <p:cNvSpPr>
            <a:spLocks noGrp="1"/>
          </p:cNvSpPr>
          <p:nvPr>
            <p:ph type="pic" sz="quarter" idx="19" hasCustomPrompt="1"/>
          </p:nvPr>
        </p:nvSpPr>
        <p:spPr>
          <a:xfrm>
            <a:off x="3729038" y="1242000"/>
            <a:ext cx="189896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B06EC4EF-4131-4A57-BFA4-A335E90A2DED}"/>
              </a:ext>
            </a:extLst>
          </p:cNvPr>
          <p:cNvSpPr>
            <a:spLocks noGrp="1"/>
          </p:cNvSpPr>
          <p:nvPr>
            <p:ph type="pic" sz="quarter" idx="20" hasCustomPrompt="1"/>
          </p:nvPr>
        </p:nvSpPr>
        <p:spPr>
          <a:xfrm>
            <a:off x="979714" y="1242000"/>
            <a:ext cx="146884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9" name="Rectangle 18">
            <a:extLst>
              <a:ext uri="{FF2B5EF4-FFF2-40B4-BE49-F238E27FC236}">
                <a16:creationId xmlns:a16="http://schemas.microsoft.com/office/drawing/2014/main" id="{C6C6547F-513B-4324-B5C4-125A0927F15E}"/>
              </a:ext>
            </a:extLst>
          </p:cNvPr>
          <p:cNvSpPr/>
          <p:nvPr userDrawn="1"/>
        </p:nvSpPr>
        <p:spPr>
          <a:xfrm>
            <a:off x="320040" y="1242000"/>
            <a:ext cx="520541"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D4478A-7C6E-4975-9474-81C2A00DACB9}"/>
              </a:ext>
            </a:extLst>
          </p:cNvPr>
          <p:cNvSpPr/>
          <p:nvPr userDrawn="1"/>
        </p:nvSpPr>
        <p:spPr>
          <a:xfrm>
            <a:off x="840581" y="1242000"/>
            <a:ext cx="139133" cy="502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5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talyst Shape &amp; World Illustration">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7467D6-291E-4F06-B5D2-1507EB4D0848}"/>
              </a:ext>
            </a:extLst>
          </p:cNvPr>
          <p:cNvSpPr/>
          <p:nvPr userDrawn="1"/>
        </p:nvSpPr>
        <p:spPr>
          <a:xfrm rot="5400000">
            <a:off x="3878553" y="-2649646"/>
            <a:ext cx="5663800" cy="10963093"/>
          </a:xfrm>
          <a:prstGeom prst="rect">
            <a:avLst/>
          </a:prstGeom>
          <a:gradFill flip="none" rotWithShape="1">
            <a:gsLst>
              <a:gs pos="6000">
                <a:schemeClr val="accent3"/>
              </a:gs>
              <a:gs pos="52000">
                <a:schemeClr val="accent2"/>
              </a:gs>
              <a:gs pos="89000">
                <a:schemeClr val="accent1"/>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1533525" y="486795"/>
            <a:ext cx="6219826" cy="640080"/>
          </a:xfrm>
        </p:spPr>
        <p:txBody>
          <a:bodyPr/>
          <a:lstStyle>
            <a:lvl1pPr>
              <a:defRPr>
                <a:solidFill>
                  <a:schemeClr val="bg1"/>
                </a:solidFill>
              </a:defRPr>
            </a:lvl1pPr>
          </a:lstStyle>
          <a:p>
            <a:r>
              <a:rPr lang="en-US" dirty="0"/>
              <a:t>Slide title, 28pt bold</a:t>
            </a:r>
          </a:p>
        </p:txBody>
      </p:sp>
      <p:sp>
        <p:nvSpPr>
          <p:cNvPr id="12" name="L-Shape 11">
            <a:extLst>
              <a:ext uri="{FF2B5EF4-FFF2-40B4-BE49-F238E27FC236}">
                <a16:creationId xmlns:a16="http://schemas.microsoft.com/office/drawing/2014/main" id="{A7370603-57BA-4836-94E0-3BF66DA369BF}"/>
              </a:ext>
            </a:extLst>
          </p:cNvPr>
          <p:cNvSpPr/>
          <p:nvPr userDrawn="1"/>
        </p:nvSpPr>
        <p:spPr>
          <a:xfrm rot="10800000">
            <a:off x="0" y="5663801"/>
            <a:ext cx="1228906" cy="1194200"/>
          </a:xfrm>
          <a:prstGeom prst="corner">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5E9B366-9E01-4929-B259-69E52ADB09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94584" y="0"/>
            <a:ext cx="5697415" cy="5663801"/>
          </a:xfrm>
          <a:prstGeom prst="rect">
            <a:avLst/>
          </a:prstGeom>
        </p:spPr>
      </p:pic>
      <p:sp>
        <p:nvSpPr>
          <p:cNvPr id="10" name="Content Placeholder 3">
            <a:extLst>
              <a:ext uri="{FF2B5EF4-FFF2-40B4-BE49-F238E27FC236}">
                <a16:creationId xmlns:a16="http://schemas.microsoft.com/office/drawing/2014/main" id="{FFA65EE8-ED85-4946-9136-0A510465489F}"/>
              </a:ext>
            </a:extLst>
          </p:cNvPr>
          <p:cNvSpPr>
            <a:spLocks noGrp="1"/>
          </p:cNvSpPr>
          <p:nvPr>
            <p:ph sz="half" idx="2" hasCustomPrompt="1"/>
          </p:nvPr>
        </p:nvSpPr>
        <p:spPr>
          <a:xfrm>
            <a:off x="1533525" y="1242000"/>
            <a:ext cx="6219826" cy="4270255"/>
          </a:xfrm>
          <a:prstGeom prst="rect">
            <a:avLst/>
          </a:prstGeom>
          <a:noFill/>
        </p:spPr>
        <p:txBody>
          <a:bodyPr lIns="0" tIns="0" rIns="9000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748584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AC9675-D534-4EDB-A81F-40CC4198EF33}"/>
              </a:ext>
            </a:extLst>
          </p:cNvPr>
          <p:cNvSpPr/>
          <p:nvPr userDrawn="1"/>
        </p:nvSpPr>
        <p:spPr>
          <a:xfrm rot="16200000" flipV="1">
            <a:off x="2379022" y="-1705926"/>
            <a:ext cx="5942973" cy="9354819"/>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1EA52BD3-1D6A-4F1D-9902-4716F367DEEF}"/>
              </a:ext>
            </a:extLst>
          </p:cNvPr>
          <p:cNvSpPr/>
          <p:nvPr userDrawn="1"/>
        </p:nvSpPr>
        <p:spPr>
          <a:xfrm>
            <a:off x="0" y="0"/>
            <a:ext cx="12192000"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C95B5B-50C4-4566-BCF9-FB02E33A9D09}"/>
              </a:ext>
            </a:extLst>
          </p:cNvPr>
          <p:cNvSpPr/>
          <p:nvPr userDrawn="1"/>
        </p:nvSpPr>
        <p:spPr>
          <a:xfrm>
            <a:off x="10434377" y="0"/>
            <a:ext cx="557037" cy="5943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BAE8392-33D6-44DA-BD16-398FCCFF59C6}"/>
              </a:ext>
            </a:extLst>
          </p:cNvPr>
          <p:cNvSpPr/>
          <p:nvPr userDrawn="1"/>
        </p:nvSpPr>
        <p:spPr>
          <a:xfrm>
            <a:off x="10967882" y="-3"/>
            <a:ext cx="1224118" cy="59436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a:extLst>
              <a:ext uri="{FF2B5EF4-FFF2-40B4-BE49-F238E27FC236}">
                <a16:creationId xmlns:a16="http://schemas.microsoft.com/office/drawing/2014/main" id="{3462B51E-73B4-4D74-8EF2-1A279EEF4166}"/>
              </a:ext>
            </a:extLst>
          </p:cNvPr>
          <p:cNvSpPr/>
          <p:nvPr userDrawn="1"/>
        </p:nvSpPr>
        <p:spPr>
          <a:xfrm rot="10800000">
            <a:off x="-1" y="5942971"/>
            <a:ext cx="914401" cy="914404"/>
          </a:xfrm>
          <a:prstGeom prst="corner">
            <a:avLst>
              <a:gd name="adj1" fmla="val 49473"/>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5">
            <a:extLst>
              <a:ext uri="{FF2B5EF4-FFF2-40B4-BE49-F238E27FC236}">
                <a16:creationId xmlns:a16="http://schemas.microsoft.com/office/drawing/2014/main" id="{5674874F-EC31-44B6-AB5A-C1479BF8ADFF}"/>
              </a:ext>
            </a:extLst>
          </p:cNvPr>
          <p:cNvSpPr>
            <a:spLocks noGrp="1"/>
          </p:cNvSpPr>
          <p:nvPr userDrawn="1">
            <p:ph type="body" sz="quarter" idx="10" hasCustomPrompt="1"/>
          </p:nvPr>
        </p:nvSpPr>
        <p:spPr>
          <a:xfrm>
            <a:off x="1337311" y="3808413"/>
            <a:ext cx="8548370" cy="929842"/>
          </a:xfrm>
          <a:prstGeom prst="rect">
            <a:avLst/>
          </a:prstGeom>
        </p:spPr>
        <p:txBody>
          <a:bodyPr lIns="0" anchor="b"/>
          <a:lstStyle>
            <a:lvl1pPr marL="0" indent="0">
              <a:buFontTx/>
              <a:buNone/>
              <a:defRPr sz="2400" b="1">
                <a:solidFill>
                  <a:schemeClr val="bg1"/>
                </a:solidFill>
              </a:defRPr>
            </a:lvl1pPr>
          </a:lstStyle>
          <a:p>
            <a:pPr lvl="0"/>
            <a:r>
              <a:rPr lang="en-AU" dirty="0"/>
              <a:t>Other information, 24pt light bold.</a:t>
            </a:r>
            <a:endParaRPr lang="en-US" dirty="0"/>
          </a:p>
        </p:txBody>
      </p:sp>
      <p:sp>
        <p:nvSpPr>
          <p:cNvPr id="14" name="Text Placeholder 14">
            <a:extLst>
              <a:ext uri="{FF2B5EF4-FFF2-40B4-BE49-F238E27FC236}">
                <a16:creationId xmlns:a16="http://schemas.microsoft.com/office/drawing/2014/main" id="{8473314E-2D7C-4128-8D7C-417A308C1469}"/>
              </a:ext>
            </a:extLst>
          </p:cNvPr>
          <p:cNvSpPr>
            <a:spLocks noGrp="1"/>
          </p:cNvSpPr>
          <p:nvPr userDrawn="1">
            <p:ph type="body" sz="quarter" idx="12" hasCustomPrompt="1"/>
          </p:nvPr>
        </p:nvSpPr>
        <p:spPr>
          <a:xfrm>
            <a:off x="1337310" y="1411288"/>
            <a:ext cx="8548371" cy="2163762"/>
          </a:xfrm>
          <a:prstGeom prst="rect">
            <a:avLst/>
          </a:prstGeom>
        </p:spPr>
        <p:txBody>
          <a:bodyPr lIns="0" anchor="b"/>
          <a:lstStyle>
            <a:lvl1pPr marL="0" indent="0">
              <a:buFontTx/>
              <a:buNone/>
              <a:defRPr sz="4400" b="1">
                <a:solidFill>
                  <a:schemeClr val="bg1"/>
                </a:solidFill>
                <a:latin typeface="+mj-lt"/>
              </a:defRPr>
            </a:lvl1pPr>
          </a:lstStyle>
          <a:p>
            <a:pPr lvl="0"/>
            <a:r>
              <a:rPr lang="en-US" dirty="0"/>
              <a:t>Presentation title, 44pt bold.</a:t>
            </a:r>
          </a:p>
        </p:txBody>
      </p:sp>
      <p:sp>
        <p:nvSpPr>
          <p:cNvPr id="10" name="Rectangle 9">
            <a:extLst>
              <a:ext uri="{FF2B5EF4-FFF2-40B4-BE49-F238E27FC236}">
                <a16:creationId xmlns:a16="http://schemas.microsoft.com/office/drawing/2014/main" id="{F8C3C1F0-E2F0-4F84-A8EF-A529DC150C21}"/>
              </a:ext>
            </a:extLst>
          </p:cNvPr>
          <p:cNvSpPr/>
          <p:nvPr userDrawn="1"/>
        </p:nvSpPr>
        <p:spPr>
          <a:xfrm>
            <a:off x="10027920" y="0"/>
            <a:ext cx="429989" cy="5943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White Brand Logo">
            <a:extLst>
              <a:ext uri="{FF2B5EF4-FFF2-40B4-BE49-F238E27FC236}">
                <a16:creationId xmlns:a16="http://schemas.microsoft.com/office/drawing/2014/main" id="{8C846DAC-0752-9B63-9941-913C94F7484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00307" y="6090866"/>
            <a:ext cx="4124325" cy="457200"/>
          </a:xfrm>
          <a:prstGeom prst="rect">
            <a:avLst/>
          </a:prstGeom>
        </p:spPr>
      </p:pic>
    </p:spTree>
    <p:extLst>
      <p:ext uri="{BB962C8B-B14F-4D97-AF65-F5344CB8AC3E}">
        <p14:creationId xmlns:p14="http://schemas.microsoft.com/office/powerpoint/2010/main" val="3494526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talyst Shap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7467D6-291E-4F06-B5D2-1507EB4D0848}"/>
              </a:ext>
            </a:extLst>
          </p:cNvPr>
          <p:cNvSpPr/>
          <p:nvPr userDrawn="1"/>
        </p:nvSpPr>
        <p:spPr>
          <a:xfrm rot="5400000" flipV="1">
            <a:off x="2681581" y="-2684767"/>
            <a:ext cx="5623987" cy="10993524"/>
          </a:xfrm>
          <a:prstGeom prst="rect">
            <a:avLst/>
          </a:prstGeom>
          <a:gradFill flip="none" rotWithShape="1">
            <a:gsLst>
              <a:gs pos="6000">
                <a:schemeClr val="accent3"/>
              </a:gs>
              <a:gs pos="52000">
                <a:schemeClr val="accent2"/>
              </a:gs>
              <a:gs pos="89000">
                <a:schemeClr val="accent1"/>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320039" y="486795"/>
            <a:ext cx="10263653" cy="640080"/>
          </a:xfrm>
        </p:spPr>
        <p:txBody>
          <a:bodyPr/>
          <a:lstStyle>
            <a:lvl1pPr>
              <a:defRPr>
                <a:solidFill>
                  <a:schemeClr val="bg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10" name="L-Shape 9">
            <a:extLst>
              <a:ext uri="{FF2B5EF4-FFF2-40B4-BE49-F238E27FC236}">
                <a16:creationId xmlns:a16="http://schemas.microsoft.com/office/drawing/2014/main" id="{99384FE1-783D-4B4D-88E2-DC730D0C940F}"/>
              </a:ext>
            </a:extLst>
          </p:cNvPr>
          <p:cNvSpPr/>
          <p:nvPr userDrawn="1"/>
        </p:nvSpPr>
        <p:spPr>
          <a:xfrm rot="5400000">
            <a:off x="10974161" y="5640161"/>
            <a:ext cx="1234011" cy="1201665"/>
          </a:xfrm>
          <a:prstGeom prst="corner">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2C9BD1BD-C87F-4A4C-958F-25BF85C9C367}"/>
              </a:ext>
            </a:extLst>
          </p:cNvPr>
          <p:cNvSpPr>
            <a:spLocks noGrp="1"/>
          </p:cNvSpPr>
          <p:nvPr>
            <p:ph sz="half" idx="2" hasCustomPrompt="1"/>
          </p:nvPr>
        </p:nvSpPr>
        <p:spPr>
          <a:xfrm>
            <a:off x="320400" y="1245600"/>
            <a:ext cx="10263292" cy="4270255"/>
          </a:xfrm>
          <a:prstGeom prst="rect">
            <a:avLst/>
          </a:prstGeom>
          <a:noFill/>
        </p:spPr>
        <p:txBody>
          <a:bodyPr lIns="0" tIns="0" rIns="9000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34714779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Horizontal Bars Color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8C0D08-4D77-422B-A459-415B026A29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B973E7-28F3-40EF-BAE5-1BE29AE17205}"/>
              </a:ext>
            </a:extLst>
          </p:cNvPr>
          <p:cNvSpPr txBox="1"/>
          <p:nvPr userDrawn="1"/>
        </p:nvSpPr>
        <p:spPr>
          <a:xfrm>
            <a:off x="0" y="6318884"/>
            <a:ext cx="12192000" cy="540000"/>
          </a:xfrm>
          <a:prstGeom prst="rect">
            <a:avLst/>
          </a:prstGeom>
          <a:solidFill>
            <a:schemeClr val="accent4"/>
          </a:solidFill>
        </p:spPr>
        <p:txBody>
          <a:bodyPr wrap="square" rtlCol="0">
            <a:spAutoFit/>
          </a:bodyPr>
          <a:lstStyle/>
          <a:p>
            <a:endParaRPr lang="en-US" dirty="0"/>
          </a:p>
        </p:txBody>
      </p:sp>
      <p:sp>
        <p:nvSpPr>
          <p:cNvPr id="14" name="Rectangle 13">
            <a:extLst>
              <a:ext uri="{FF2B5EF4-FFF2-40B4-BE49-F238E27FC236}">
                <a16:creationId xmlns:a16="http://schemas.microsoft.com/office/drawing/2014/main" id="{69FA5319-5576-4578-B82F-88897FC90528}"/>
              </a:ext>
            </a:extLst>
          </p:cNvPr>
          <p:cNvSpPr/>
          <p:nvPr userDrawn="1"/>
        </p:nvSpPr>
        <p:spPr>
          <a:xfrm>
            <a:off x="0" y="5978238"/>
            <a:ext cx="12192000" cy="205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59394E4-A17F-499B-A66A-CD11D7DC417E}"/>
              </a:ext>
            </a:extLst>
          </p:cNvPr>
          <p:cNvSpPr>
            <a:spLocks noGrp="1"/>
          </p:cNvSpPr>
          <p:nvPr>
            <p:ph type="title" hasCustomPrompt="1"/>
          </p:nvPr>
        </p:nvSpPr>
        <p:spPr>
          <a:xfrm>
            <a:off x="320400" y="486795"/>
            <a:ext cx="11371500" cy="640080"/>
          </a:xfrm>
          <a:prstGeom prst="rect">
            <a:avLst/>
          </a:prstGeom>
        </p:spPr>
        <p:txBody>
          <a:bodyPr/>
          <a:lstStyle>
            <a:lvl1pPr>
              <a:defRPr>
                <a:solidFill>
                  <a:schemeClr val="bg1"/>
                </a:solidFill>
              </a:defRPr>
            </a:lvl1pPr>
          </a:lstStyle>
          <a:p>
            <a:r>
              <a:rPr lang="en-US" dirty="0"/>
              <a:t>Slide title, 28pt bold</a:t>
            </a:r>
          </a:p>
        </p:txBody>
      </p:sp>
      <p:sp>
        <p:nvSpPr>
          <p:cNvPr id="18" name="Slide Number Placeholder 3">
            <a:extLst>
              <a:ext uri="{FF2B5EF4-FFF2-40B4-BE49-F238E27FC236}">
                <a16:creationId xmlns:a16="http://schemas.microsoft.com/office/drawing/2014/main" id="{B9F087DB-3F58-4844-A04D-277D85334DC4}"/>
              </a:ext>
            </a:extLst>
          </p:cNvPr>
          <p:cNvSpPr>
            <a:spLocks noGrp="1"/>
          </p:cNvSpPr>
          <p:nvPr>
            <p:ph type="sldNum" sz="quarter" idx="11"/>
          </p:nvPr>
        </p:nvSpPr>
        <p:spPr>
          <a:xfrm>
            <a:off x="320040" y="6309360"/>
            <a:ext cx="781674" cy="274320"/>
          </a:xfrm>
        </p:spPr>
        <p:txBody>
          <a:bodyPr/>
          <a:lstStyle>
            <a:lvl1pPr>
              <a:defRPr>
                <a:solidFill>
                  <a:schemeClr val="bg1"/>
                </a:solidFill>
              </a:defRPr>
            </a:lvl1pPr>
          </a:lstStyle>
          <a:p>
            <a:fld id="{9B3E39EC-4BE2-4DEA-81C0-4ABC0AAB4AC0}" type="slidenum">
              <a:rPr lang="en-AU" smtClean="0"/>
              <a:pPr/>
              <a:t>‹#›</a:t>
            </a:fld>
            <a:endParaRPr lang="en-AU" dirty="0"/>
          </a:p>
        </p:txBody>
      </p:sp>
      <p:sp>
        <p:nvSpPr>
          <p:cNvPr id="20" name="Text Placeholder 15">
            <a:extLst>
              <a:ext uri="{FF2B5EF4-FFF2-40B4-BE49-F238E27FC236}">
                <a16:creationId xmlns:a16="http://schemas.microsoft.com/office/drawing/2014/main" id="{B3D39B91-7E7E-4A96-B99F-ED24FC221F01}"/>
              </a:ext>
            </a:extLst>
          </p:cNvPr>
          <p:cNvSpPr>
            <a:spLocks noGrp="1"/>
          </p:cNvSpPr>
          <p:nvPr>
            <p:ph type="body" sz="quarter" idx="12"/>
          </p:nvPr>
        </p:nvSpPr>
        <p:spPr>
          <a:xfrm>
            <a:off x="320400" y="1242000"/>
            <a:ext cx="11371499" cy="4471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2">
            <a:extLst>
              <a:ext uri="{FF2B5EF4-FFF2-40B4-BE49-F238E27FC236}">
                <a16:creationId xmlns:a16="http://schemas.microsoft.com/office/drawing/2014/main" id="{E3BF595A-11AE-4E86-9C91-1864743ED0C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7812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Vertical Bar Color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8C0D08-4D77-422B-A459-415B026A29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B973E7-28F3-40EF-BAE5-1BE29AE17205}"/>
              </a:ext>
            </a:extLst>
          </p:cNvPr>
          <p:cNvSpPr txBox="1"/>
          <p:nvPr userDrawn="1"/>
        </p:nvSpPr>
        <p:spPr>
          <a:xfrm>
            <a:off x="0" y="6316503"/>
            <a:ext cx="195746" cy="540000"/>
          </a:xfrm>
          <a:prstGeom prst="rect">
            <a:avLst/>
          </a:prstGeom>
          <a:solidFill>
            <a:schemeClr val="accent4"/>
          </a:solidFill>
        </p:spPr>
        <p:txBody>
          <a:bodyPr wrap="square" rtlCol="0">
            <a:spAutoFit/>
          </a:bodyPr>
          <a:lstStyle/>
          <a:p>
            <a:endParaRPr lang="en-US" dirty="0"/>
          </a:p>
        </p:txBody>
      </p:sp>
      <p:sp>
        <p:nvSpPr>
          <p:cNvPr id="15" name="Title 1">
            <a:extLst>
              <a:ext uri="{FF2B5EF4-FFF2-40B4-BE49-F238E27FC236}">
                <a16:creationId xmlns:a16="http://schemas.microsoft.com/office/drawing/2014/main" id="{D59394E4-A17F-499B-A66A-CD11D7DC417E}"/>
              </a:ext>
            </a:extLst>
          </p:cNvPr>
          <p:cNvSpPr>
            <a:spLocks noGrp="1"/>
          </p:cNvSpPr>
          <p:nvPr>
            <p:ph type="title" hasCustomPrompt="1"/>
          </p:nvPr>
        </p:nvSpPr>
        <p:spPr>
          <a:xfrm>
            <a:off x="320400" y="486795"/>
            <a:ext cx="11371500" cy="640080"/>
          </a:xfrm>
        </p:spPr>
        <p:txBody>
          <a:bodyPr>
            <a:noAutofit/>
          </a:bodyPr>
          <a:lstStyle>
            <a:lvl1pPr>
              <a:defRPr>
                <a:solidFill>
                  <a:schemeClr val="bg1"/>
                </a:solidFill>
              </a:defRPr>
            </a:lvl1pPr>
          </a:lstStyle>
          <a:p>
            <a:r>
              <a:rPr lang="en-US" dirty="0"/>
              <a:t>Slide title, 28pt bold</a:t>
            </a:r>
          </a:p>
        </p:txBody>
      </p:sp>
      <p:sp>
        <p:nvSpPr>
          <p:cNvPr id="18" name="Slide Number Placeholder 3">
            <a:extLst>
              <a:ext uri="{FF2B5EF4-FFF2-40B4-BE49-F238E27FC236}">
                <a16:creationId xmlns:a16="http://schemas.microsoft.com/office/drawing/2014/main" id="{B9F087DB-3F58-4844-A04D-277D85334DC4}"/>
              </a:ext>
            </a:extLst>
          </p:cNvPr>
          <p:cNvSpPr>
            <a:spLocks noGrp="1"/>
          </p:cNvSpPr>
          <p:nvPr>
            <p:ph type="sldNum" sz="quarter" idx="11"/>
          </p:nvPr>
        </p:nvSpPr>
        <p:spPr>
          <a:xfrm>
            <a:off x="320040" y="6309360"/>
            <a:ext cx="781674" cy="274320"/>
          </a:xfrm>
        </p:spPr>
        <p:txBody>
          <a:bodyPr/>
          <a:lstStyle>
            <a:lvl1pPr>
              <a:defRPr>
                <a:solidFill>
                  <a:schemeClr val="bg1"/>
                </a:solidFill>
              </a:defRPr>
            </a:lvl1pPr>
          </a:lstStyle>
          <a:p>
            <a:fld id="{9B3E39EC-4BE2-4DEA-81C0-4ABC0AAB4AC0}" type="slidenum">
              <a:rPr lang="en-AU" smtClean="0"/>
              <a:pPr/>
              <a:t>‹#›</a:t>
            </a:fld>
            <a:endParaRPr lang="en-AU" dirty="0"/>
          </a:p>
        </p:txBody>
      </p:sp>
      <p:sp>
        <p:nvSpPr>
          <p:cNvPr id="20" name="Text Placeholder 15">
            <a:extLst>
              <a:ext uri="{FF2B5EF4-FFF2-40B4-BE49-F238E27FC236}">
                <a16:creationId xmlns:a16="http://schemas.microsoft.com/office/drawing/2014/main" id="{B3D39B91-7E7E-4A96-B99F-ED24FC221F01}"/>
              </a:ext>
            </a:extLst>
          </p:cNvPr>
          <p:cNvSpPr>
            <a:spLocks noGrp="1"/>
          </p:cNvSpPr>
          <p:nvPr>
            <p:ph type="body" sz="quarter" idx="12"/>
          </p:nvPr>
        </p:nvSpPr>
        <p:spPr>
          <a:xfrm>
            <a:off x="320400" y="1242000"/>
            <a:ext cx="11371499" cy="447278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42B5FC5-CCE5-44F0-8C0A-99AA2323473C}"/>
              </a:ext>
            </a:extLst>
          </p:cNvPr>
          <p:cNvSpPr/>
          <p:nvPr userDrawn="1"/>
        </p:nvSpPr>
        <p:spPr>
          <a:xfrm>
            <a:off x="0" y="1328459"/>
            <a:ext cx="195746" cy="4147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80782F-7EE8-4E34-AF8E-5C7F9135685F}"/>
              </a:ext>
            </a:extLst>
          </p:cNvPr>
          <p:cNvSpPr txBox="1"/>
          <p:nvPr userDrawn="1"/>
        </p:nvSpPr>
        <p:spPr>
          <a:xfrm>
            <a:off x="0" y="5462050"/>
            <a:ext cx="195746" cy="847310"/>
          </a:xfrm>
          <a:prstGeom prst="rect">
            <a:avLst/>
          </a:prstGeom>
          <a:solidFill>
            <a:schemeClr val="accent1"/>
          </a:solidFill>
        </p:spPr>
        <p:txBody>
          <a:bodyPr wrap="square" rtlCol="0">
            <a:spAutoFit/>
          </a:bodyPr>
          <a:lstStyle/>
          <a:p>
            <a:endParaRPr lang="en-US" dirty="0"/>
          </a:p>
        </p:txBody>
      </p:sp>
      <p:sp>
        <p:nvSpPr>
          <p:cNvPr id="14" name="Rectangle 13">
            <a:extLst>
              <a:ext uri="{FF2B5EF4-FFF2-40B4-BE49-F238E27FC236}">
                <a16:creationId xmlns:a16="http://schemas.microsoft.com/office/drawing/2014/main" id="{69FA5319-5576-4578-B82F-88897FC90528}"/>
              </a:ext>
            </a:extLst>
          </p:cNvPr>
          <p:cNvSpPr/>
          <p:nvPr userDrawn="1"/>
        </p:nvSpPr>
        <p:spPr>
          <a:xfrm>
            <a:off x="0" y="0"/>
            <a:ext cx="195746" cy="5344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2">
            <a:extLst>
              <a:ext uri="{FF2B5EF4-FFF2-40B4-BE49-F238E27FC236}">
                <a16:creationId xmlns:a16="http://schemas.microsoft.com/office/drawing/2014/main" id="{81F88F75-56B7-4575-B394-9E778FAFDBA3}"/>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424703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Content Horizontal Color Ba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userDrawn="1">
            <p:ph type="body" sz="quarter" idx="12"/>
          </p:nvPr>
        </p:nvSpPr>
        <p:spPr>
          <a:xfrm>
            <a:off x="320675" y="1243013"/>
            <a:ext cx="11520488" cy="4975225"/>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98D0F02-302A-4717-B31A-2B56E6380DF4}"/>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056EE1-035A-4E0F-AC8B-79F7CF0AF420}"/>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9CE9BF7-43E3-4050-AEB7-9FD20929E70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2">
            <a:extLst>
              <a:ext uri="{FF2B5EF4-FFF2-40B4-BE49-F238E27FC236}">
                <a16:creationId xmlns:a16="http://schemas.microsoft.com/office/drawing/2014/main" id="{DC167DB8-CAC3-4FA7-BC25-D7FD5862A007}"/>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Content Vertical Color Ba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userDrawn="1">
            <p:ph type="body" sz="quarter" idx="12"/>
          </p:nvPr>
        </p:nvSpPr>
        <p:spPr>
          <a:xfrm>
            <a:off x="320675" y="1243013"/>
            <a:ext cx="11520488" cy="4975225"/>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79643351-226C-43B6-A74A-8FEED5EB69F6}"/>
              </a:ext>
            </a:extLst>
          </p:cNvPr>
          <p:cNvGrpSpPr/>
          <p:nvPr userDrawn="1"/>
        </p:nvGrpSpPr>
        <p:grpSpPr>
          <a:xfrm>
            <a:off x="0" y="-2"/>
            <a:ext cx="182880" cy="6858002"/>
            <a:chOff x="0" y="-2"/>
            <a:chExt cx="182880" cy="6858002"/>
          </a:xfrm>
        </p:grpSpPr>
        <p:sp>
          <p:nvSpPr>
            <p:cNvPr id="12" name="Rectangle 11">
              <a:extLst>
                <a:ext uri="{FF2B5EF4-FFF2-40B4-BE49-F238E27FC236}">
                  <a16:creationId xmlns:a16="http://schemas.microsoft.com/office/drawing/2014/main" id="{DCFE8BAA-800E-4B36-BFF4-5DE5B52EA01C}"/>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16B953-A74F-413D-839D-CF544A6A9F63}"/>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0EDACA-A3B3-4244-BE70-00791D2A160A}"/>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ooter Placeholder 2">
            <a:extLst>
              <a:ext uri="{FF2B5EF4-FFF2-40B4-BE49-F238E27FC236}">
                <a16:creationId xmlns:a16="http://schemas.microsoft.com/office/drawing/2014/main" id="{6449F6E4-0AFF-4C37-9ACC-C1A731317359}"/>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94997355"/>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Blue Accents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6217859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Green Accents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04040721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Purple Accents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35506518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Layout Red Accents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4742330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Layout Yellow Accents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638652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3E2446-2B4C-4459-A196-A36F20099967}"/>
              </a:ext>
            </a:extLst>
          </p:cNvPr>
          <p:cNvSpPr/>
          <p:nvPr userDrawn="1"/>
        </p:nvSpPr>
        <p:spPr>
          <a:xfrm flipV="1">
            <a:off x="941830" y="914073"/>
            <a:ext cx="11250169" cy="476233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0E0ED9-6381-4CE2-826F-F81BAA9EB22C}"/>
              </a:ext>
            </a:extLst>
          </p:cNvPr>
          <p:cNvSpPr/>
          <p:nvPr userDrawn="1"/>
        </p:nvSpPr>
        <p:spPr>
          <a:xfrm>
            <a:off x="941830" y="610064"/>
            <a:ext cx="11250169" cy="350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14716"/>
            <a:ext cx="941832" cy="943284"/>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1220129"/>
            <a:ext cx="10209602" cy="2346967"/>
          </a:xfrm>
          <a:prstGeom prst="rect">
            <a:avLst/>
          </a:prstGeom>
          <a:noFill/>
        </p:spPr>
        <p:txBody>
          <a:bodyPr lIns="0" anchor="b">
            <a:noAutofit/>
          </a:bodyPr>
          <a:lstStyle>
            <a:lvl1pPr algn="l">
              <a:defRPr sz="4800" b="1">
                <a:solidFill>
                  <a:schemeClr val="bg1"/>
                </a:solidFill>
              </a:defRPr>
            </a:lvl1pPr>
          </a:lstStyle>
          <a:p>
            <a:r>
              <a:rPr lang="en-US" dirty="0"/>
              <a:t>Presentation title, 48pt bold.</a:t>
            </a:r>
          </a:p>
        </p:txBody>
      </p:sp>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2" y="3708065"/>
            <a:ext cx="10209601" cy="1025058"/>
          </a:xfrm>
          <a:prstGeom prst="rect">
            <a:avLst/>
          </a:prstGeom>
        </p:spPr>
        <p:txBody>
          <a:bodyPr lIns="0" anchor="b"/>
          <a:lstStyle>
            <a:lvl1pPr marL="0" indent="0">
              <a:buFontTx/>
              <a:buNone/>
              <a:defRPr sz="2800" b="1">
                <a:solidFill>
                  <a:schemeClr val="bg1"/>
                </a:solidFill>
              </a:defRPr>
            </a:lvl1pPr>
          </a:lstStyle>
          <a:p>
            <a:pPr lvl="0"/>
            <a:r>
              <a:rPr lang="en-AU" dirty="0"/>
              <a:t>Other information, 28pt light bold.</a:t>
            </a:r>
            <a:endParaRPr lang="en-US" dirty="0"/>
          </a:p>
        </p:txBody>
      </p:sp>
      <p:sp>
        <p:nvSpPr>
          <p:cNvPr id="12" name="Rectangle 11">
            <a:extLst>
              <a:ext uri="{FF2B5EF4-FFF2-40B4-BE49-F238E27FC236}">
                <a16:creationId xmlns:a16="http://schemas.microsoft.com/office/drawing/2014/main" id="{29525472-B1DF-4A98-802A-B97A237DA82B}"/>
              </a:ext>
            </a:extLst>
          </p:cNvPr>
          <p:cNvSpPr/>
          <p:nvPr userDrawn="1"/>
        </p:nvSpPr>
        <p:spPr>
          <a:xfrm>
            <a:off x="941830" y="-1"/>
            <a:ext cx="11250169" cy="6100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52731C-ED51-480F-921E-20609218CBC1}"/>
              </a:ext>
            </a:extLst>
          </p:cNvPr>
          <p:cNvSpPr/>
          <p:nvPr userDrawn="1"/>
        </p:nvSpPr>
        <p:spPr>
          <a:xfrm>
            <a:off x="941830" y="5676405"/>
            <a:ext cx="11250169" cy="230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C760AA-F653-4795-B699-8F46BA705579}"/>
              </a:ext>
            </a:extLst>
          </p:cNvPr>
          <p:cNvSpPr/>
          <p:nvPr userDrawn="1"/>
        </p:nvSpPr>
        <p:spPr>
          <a:xfrm>
            <a:off x="941831" y="5809773"/>
            <a:ext cx="11250169" cy="10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nd Logo">
            <a:extLst>
              <a:ext uri="{FF2B5EF4-FFF2-40B4-BE49-F238E27FC236}">
                <a16:creationId xmlns:a16="http://schemas.microsoft.com/office/drawing/2014/main" id="{6D928557-737E-3DA3-41D6-A16D2FB037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3703" y="6078510"/>
            <a:ext cx="4124325" cy="457200"/>
          </a:xfrm>
          <a:prstGeom prst="rect">
            <a:avLst/>
          </a:prstGeom>
        </p:spPr>
      </p:pic>
    </p:spTree>
    <p:extLst>
      <p:ext uri="{BB962C8B-B14F-4D97-AF65-F5344CB8AC3E}">
        <p14:creationId xmlns:p14="http://schemas.microsoft.com/office/powerpoint/2010/main" val="26279448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equ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a:xfrm>
            <a:off x="320040" y="486795"/>
            <a:ext cx="11585100" cy="640080"/>
          </a:xfrm>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242000"/>
            <a:ext cx="320040"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E890164D-BE85-44C5-8609-EFF6B030ACC0}"/>
              </a:ext>
            </a:extLst>
          </p:cNvPr>
          <p:cNvSpPr>
            <a:spLocks noGrp="1"/>
          </p:cNvSpPr>
          <p:nvPr>
            <p:ph type="pic" sz="quarter" idx="16" hasCustomPrompt="1"/>
          </p:nvPr>
        </p:nvSpPr>
        <p:spPr>
          <a:xfrm>
            <a:off x="2448561" y="1242000"/>
            <a:ext cx="128047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5" name="Picture Placeholder 9">
            <a:extLst>
              <a:ext uri="{FF2B5EF4-FFF2-40B4-BE49-F238E27FC236}">
                <a16:creationId xmlns:a16="http://schemas.microsoft.com/office/drawing/2014/main" id="{51F4011A-7B5D-4970-A409-99CBED3E71FE}"/>
              </a:ext>
            </a:extLst>
          </p:cNvPr>
          <p:cNvSpPr>
            <a:spLocks noGrp="1"/>
          </p:cNvSpPr>
          <p:nvPr>
            <p:ph type="pic" sz="quarter" idx="19" hasCustomPrompt="1"/>
          </p:nvPr>
        </p:nvSpPr>
        <p:spPr>
          <a:xfrm>
            <a:off x="3729038" y="1242000"/>
            <a:ext cx="189896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6" name="Picture Placeholder 9">
            <a:extLst>
              <a:ext uri="{FF2B5EF4-FFF2-40B4-BE49-F238E27FC236}">
                <a16:creationId xmlns:a16="http://schemas.microsoft.com/office/drawing/2014/main" id="{1103DC6F-C970-4AD0-AA9B-06D1005F6527}"/>
              </a:ext>
            </a:extLst>
          </p:cNvPr>
          <p:cNvSpPr>
            <a:spLocks noGrp="1"/>
          </p:cNvSpPr>
          <p:nvPr>
            <p:ph type="pic" sz="quarter" idx="20" hasCustomPrompt="1"/>
          </p:nvPr>
        </p:nvSpPr>
        <p:spPr>
          <a:xfrm>
            <a:off x="1068535" y="1242000"/>
            <a:ext cx="1380026"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7" name="Rectangle 16">
            <a:extLst>
              <a:ext uri="{FF2B5EF4-FFF2-40B4-BE49-F238E27FC236}">
                <a16:creationId xmlns:a16="http://schemas.microsoft.com/office/drawing/2014/main" id="{F3BE04B3-93ED-484A-9A70-24A3D49A76F5}"/>
              </a:ext>
            </a:extLst>
          </p:cNvPr>
          <p:cNvSpPr/>
          <p:nvPr userDrawn="1"/>
        </p:nvSpPr>
        <p:spPr>
          <a:xfrm>
            <a:off x="286860" y="1242000"/>
            <a:ext cx="781674" cy="50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505FAF8-8F7B-4CA6-BC56-D1C8E5A12EAB}"/>
              </a:ext>
            </a:extLst>
          </p:cNvPr>
          <p:cNvSpPr/>
          <p:nvPr userDrawn="1"/>
        </p:nvSpPr>
        <p:spPr>
          <a:xfrm>
            <a:off x="5628005" y="1242000"/>
            <a:ext cx="2093595"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9">
            <a:extLst>
              <a:ext uri="{FF2B5EF4-FFF2-40B4-BE49-F238E27FC236}">
                <a16:creationId xmlns:a16="http://schemas.microsoft.com/office/drawing/2014/main" id="{87D848DA-501D-412E-8678-4C3C9F997A57}"/>
              </a:ext>
            </a:extLst>
          </p:cNvPr>
          <p:cNvSpPr>
            <a:spLocks noGrp="1"/>
          </p:cNvSpPr>
          <p:nvPr>
            <p:ph type="pic" sz="quarter" idx="21" hasCustomPrompt="1"/>
          </p:nvPr>
        </p:nvSpPr>
        <p:spPr>
          <a:xfrm>
            <a:off x="7721600" y="1242000"/>
            <a:ext cx="4183540" cy="5022000"/>
          </a:xfrm>
          <a:prstGeom prst="rect">
            <a:avLst/>
          </a:prstGeom>
        </p:spPr>
        <p:txBody>
          <a:bodyPr/>
          <a:lstStyle>
            <a:lvl1pPr marL="0" indent="0">
              <a:buNone/>
              <a:defRPr sz="1600"/>
            </a:lvl1pPr>
          </a:lstStyle>
          <a:p>
            <a:r>
              <a:rPr lang="en-AU" sz="1600" dirty="0"/>
              <a:t>Click icon to insert image</a:t>
            </a:r>
            <a:endParaRPr lang="en-US" dirty="0"/>
          </a:p>
        </p:txBody>
      </p:sp>
    </p:spTree>
    <p:extLst>
      <p:ext uri="{BB962C8B-B14F-4D97-AF65-F5344CB8AC3E}">
        <p14:creationId xmlns:p14="http://schemas.microsoft.com/office/powerpoint/2010/main" val="996503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equence 2">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330550C6-CDB2-412A-82CA-0F8394B17352}"/>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6C567E8F-8DFB-4F10-B8B9-33936E9165D6}"/>
              </a:ext>
            </a:extLst>
          </p:cNvPr>
          <p:cNvSpPr/>
          <p:nvPr userDrawn="1"/>
        </p:nvSpPr>
        <p:spPr>
          <a:xfrm>
            <a:off x="0" y="703"/>
            <a:ext cx="320040" cy="6243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9">
            <a:extLst>
              <a:ext uri="{FF2B5EF4-FFF2-40B4-BE49-F238E27FC236}">
                <a16:creationId xmlns:a16="http://schemas.microsoft.com/office/drawing/2014/main" id="{E3C95663-B4AC-4356-998A-8EB19E0A7494}"/>
              </a:ext>
            </a:extLst>
          </p:cNvPr>
          <p:cNvSpPr>
            <a:spLocks noGrp="1"/>
          </p:cNvSpPr>
          <p:nvPr>
            <p:ph type="pic" sz="quarter" idx="16" hasCustomPrompt="1"/>
          </p:nvPr>
        </p:nvSpPr>
        <p:spPr>
          <a:xfrm>
            <a:off x="2470266" y="-813"/>
            <a:ext cx="1258772" cy="6246000"/>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943153E6-D2E5-4744-B15B-11C6A8389298}"/>
              </a:ext>
            </a:extLst>
          </p:cNvPr>
          <p:cNvSpPr>
            <a:spLocks noGrp="1"/>
          </p:cNvSpPr>
          <p:nvPr>
            <p:ph type="pic" sz="quarter" idx="19" hasCustomPrompt="1"/>
          </p:nvPr>
        </p:nvSpPr>
        <p:spPr>
          <a:xfrm>
            <a:off x="3729038" y="-1440"/>
            <a:ext cx="1898967" cy="6246000"/>
          </a:xfrm>
          <a:prstGeom prst="rect">
            <a:avLst/>
          </a:prstGeom>
        </p:spPr>
        <p:txBody>
          <a:bodyPr/>
          <a:lstStyle>
            <a:lvl1pPr marL="0" indent="0">
              <a:buNone/>
              <a:defRPr sz="1600"/>
            </a:lvl1pPr>
          </a:lstStyle>
          <a:p>
            <a:r>
              <a:rPr lang="en-AU" sz="1600" dirty="0"/>
              <a:t>Click icon to insert image</a:t>
            </a:r>
            <a:endParaRPr lang="en-US" dirty="0"/>
          </a:p>
        </p:txBody>
      </p:sp>
      <p:sp>
        <p:nvSpPr>
          <p:cNvPr id="19" name="Picture Placeholder 9">
            <a:extLst>
              <a:ext uri="{FF2B5EF4-FFF2-40B4-BE49-F238E27FC236}">
                <a16:creationId xmlns:a16="http://schemas.microsoft.com/office/drawing/2014/main" id="{C7F5040D-CC6B-43F8-925C-FFE16555D81D}"/>
              </a:ext>
            </a:extLst>
          </p:cNvPr>
          <p:cNvSpPr>
            <a:spLocks noGrp="1"/>
          </p:cNvSpPr>
          <p:nvPr>
            <p:ph type="pic" sz="quarter" idx="20" hasCustomPrompt="1"/>
          </p:nvPr>
        </p:nvSpPr>
        <p:spPr>
          <a:xfrm>
            <a:off x="1046830" y="-813"/>
            <a:ext cx="1423436" cy="6243857"/>
          </a:xfrm>
          <a:prstGeom prst="rect">
            <a:avLst/>
          </a:prstGeom>
        </p:spPr>
        <p:txBody>
          <a:bodyPr/>
          <a:lstStyle>
            <a:lvl1pPr marL="0" indent="0">
              <a:buNone/>
              <a:defRPr sz="1600"/>
            </a:lvl1pPr>
          </a:lstStyle>
          <a:p>
            <a:r>
              <a:rPr lang="en-AU" sz="1600" dirty="0"/>
              <a:t>Click icon to insert image</a:t>
            </a:r>
            <a:endParaRPr lang="en-US" dirty="0"/>
          </a:p>
        </p:txBody>
      </p:sp>
      <p:sp>
        <p:nvSpPr>
          <p:cNvPr id="20" name="Rectangle 19">
            <a:extLst>
              <a:ext uri="{FF2B5EF4-FFF2-40B4-BE49-F238E27FC236}">
                <a16:creationId xmlns:a16="http://schemas.microsoft.com/office/drawing/2014/main" id="{231FEA3A-F6AB-402D-BCFB-2298254C2CA1}"/>
              </a:ext>
            </a:extLst>
          </p:cNvPr>
          <p:cNvSpPr/>
          <p:nvPr userDrawn="1"/>
        </p:nvSpPr>
        <p:spPr>
          <a:xfrm>
            <a:off x="265156" y="0"/>
            <a:ext cx="781674" cy="62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8F7E591-1073-4C50-9787-230BBAD31C42}"/>
              </a:ext>
            </a:extLst>
          </p:cNvPr>
          <p:cNvSpPr/>
          <p:nvPr userDrawn="1"/>
        </p:nvSpPr>
        <p:spPr>
          <a:xfrm>
            <a:off x="5628005" y="-1440"/>
            <a:ext cx="3069185" cy="6246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9">
            <a:extLst>
              <a:ext uri="{FF2B5EF4-FFF2-40B4-BE49-F238E27FC236}">
                <a16:creationId xmlns:a16="http://schemas.microsoft.com/office/drawing/2014/main" id="{BCB0A2B5-E8C1-4C94-A067-0BF4D62CAF82}"/>
              </a:ext>
            </a:extLst>
          </p:cNvPr>
          <p:cNvSpPr>
            <a:spLocks noGrp="1"/>
          </p:cNvSpPr>
          <p:nvPr>
            <p:ph type="pic" sz="quarter" idx="21" hasCustomPrompt="1"/>
          </p:nvPr>
        </p:nvSpPr>
        <p:spPr>
          <a:xfrm>
            <a:off x="8697190" y="-496"/>
            <a:ext cx="3494810" cy="6246496"/>
          </a:xfrm>
          <a:prstGeom prst="rect">
            <a:avLst/>
          </a:prstGeom>
        </p:spPr>
        <p:txBody>
          <a:bodyPr/>
          <a:lstStyle>
            <a:lvl1pPr marL="0" indent="0">
              <a:buNone/>
              <a:defRPr sz="1600"/>
            </a:lvl1pPr>
          </a:lstStyle>
          <a:p>
            <a:r>
              <a:rPr lang="en-AU" sz="1600" dirty="0"/>
              <a:t>Click icon to insert image</a:t>
            </a:r>
            <a:endParaRPr lang="en-US" dirty="0"/>
          </a:p>
        </p:txBody>
      </p:sp>
      <p:sp>
        <p:nvSpPr>
          <p:cNvPr id="23" name="Title 1">
            <a:extLst>
              <a:ext uri="{FF2B5EF4-FFF2-40B4-BE49-F238E27FC236}">
                <a16:creationId xmlns:a16="http://schemas.microsoft.com/office/drawing/2014/main" id="{86E01014-846E-4A92-BB4D-4D29F6502326}"/>
              </a:ext>
            </a:extLst>
          </p:cNvPr>
          <p:cNvSpPr>
            <a:spLocks noGrp="1"/>
          </p:cNvSpPr>
          <p:nvPr>
            <p:ph type="title" hasCustomPrompt="1"/>
          </p:nvPr>
        </p:nvSpPr>
        <p:spPr>
          <a:xfrm>
            <a:off x="6040547" y="291959"/>
            <a:ext cx="2279607" cy="5277568"/>
          </a:xfrm>
        </p:spPr>
        <p:txBody>
          <a:bodyPr>
            <a:noAutofit/>
          </a:bodyPr>
          <a:lstStyle>
            <a:lvl1pPr>
              <a:defRPr sz="2400">
                <a:solidFill>
                  <a:schemeClr val="bg1"/>
                </a:solidFill>
                <a:latin typeface="+mn-lt"/>
              </a:defRPr>
            </a:lvl1pPr>
          </a:lstStyle>
          <a:p>
            <a:r>
              <a:rPr lang="en-US" dirty="0"/>
              <a:t>Slide title, 24pt light bold</a:t>
            </a:r>
          </a:p>
        </p:txBody>
      </p:sp>
    </p:spTree>
    <p:extLst>
      <p:ext uri="{BB962C8B-B14F-4D97-AF65-F5344CB8AC3E}">
        <p14:creationId xmlns:p14="http://schemas.microsoft.com/office/powerpoint/2010/main" val="2357765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at if...">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242000"/>
            <a:ext cx="32004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9">
            <a:extLst>
              <a:ext uri="{FF2B5EF4-FFF2-40B4-BE49-F238E27FC236}">
                <a16:creationId xmlns:a16="http://schemas.microsoft.com/office/drawing/2014/main" id="{51F4011A-7B5D-4970-A409-99CBED3E71FE}"/>
              </a:ext>
            </a:extLst>
          </p:cNvPr>
          <p:cNvSpPr>
            <a:spLocks noGrp="1"/>
          </p:cNvSpPr>
          <p:nvPr>
            <p:ph type="pic" sz="quarter" idx="19" hasCustomPrompt="1"/>
          </p:nvPr>
        </p:nvSpPr>
        <p:spPr>
          <a:xfrm>
            <a:off x="6868885" y="1242000"/>
            <a:ext cx="4254581"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6" name="Picture Placeholder 9">
            <a:extLst>
              <a:ext uri="{FF2B5EF4-FFF2-40B4-BE49-F238E27FC236}">
                <a16:creationId xmlns:a16="http://schemas.microsoft.com/office/drawing/2014/main" id="{1103DC6F-C970-4AD0-AA9B-06D1005F6527}"/>
              </a:ext>
            </a:extLst>
          </p:cNvPr>
          <p:cNvSpPr>
            <a:spLocks noGrp="1"/>
          </p:cNvSpPr>
          <p:nvPr>
            <p:ph type="pic" sz="quarter" idx="20" hasCustomPrompt="1"/>
          </p:nvPr>
        </p:nvSpPr>
        <p:spPr>
          <a:xfrm>
            <a:off x="1068534" y="1242000"/>
            <a:ext cx="5390138"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7" name="Rectangle 16">
            <a:extLst>
              <a:ext uri="{FF2B5EF4-FFF2-40B4-BE49-F238E27FC236}">
                <a16:creationId xmlns:a16="http://schemas.microsoft.com/office/drawing/2014/main" id="{F3BE04B3-93ED-484A-9A70-24A3D49A76F5}"/>
              </a:ext>
            </a:extLst>
          </p:cNvPr>
          <p:cNvSpPr/>
          <p:nvPr userDrawn="1"/>
        </p:nvSpPr>
        <p:spPr>
          <a:xfrm>
            <a:off x="286860" y="1242000"/>
            <a:ext cx="781674"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2DAE9-F69E-48BA-83B3-90F00B1E174E}"/>
              </a:ext>
            </a:extLst>
          </p:cNvPr>
          <p:cNvSpPr/>
          <p:nvPr userDrawn="1"/>
        </p:nvSpPr>
        <p:spPr>
          <a:xfrm>
            <a:off x="6458672" y="1242000"/>
            <a:ext cx="410213" cy="502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85F4F-824A-4E1F-AB61-638E123F1E81}"/>
              </a:ext>
            </a:extLst>
          </p:cNvPr>
          <p:cNvSpPr/>
          <p:nvPr userDrawn="1"/>
        </p:nvSpPr>
        <p:spPr>
          <a:xfrm>
            <a:off x="11259636" y="1242000"/>
            <a:ext cx="781674"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05170A-17A5-47B8-8F30-72B3D431F3D4}"/>
              </a:ext>
            </a:extLst>
          </p:cNvPr>
          <p:cNvSpPr/>
          <p:nvPr userDrawn="1"/>
        </p:nvSpPr>
        <p:spPr>
          <a:xfrm>
            <a:off x="12041310" y="1242000"/>
            <a:ext cx="150690"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7849B5-1FD0-4A0F-B3EF-CDE975458915}"/>
              </a:ext>
            </a:extLst>
          </p:cNvPr>
          <p:cNvSpPr/>
          <p:nvPr userDrawn="1"/>
        </p:nvSpPr>
        <p:spPr>
          <a:xfrm>
            <a:off x="11071959" y="1242000"/>
            <a:ext cx="192498" cy="502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1CF6269D-6786-4C01-BAE1-A0F5E84EAD88}"/>
              </a:ext>
            </a:extLst>
          </p:cNvPr>
          <p:cNvSpPr>
            <a:spLocks noGrp="1"/>
          </p:cNvSpPr>
          <p:nvPr>
            <p:ph type="title" hasCustomPrompt="1"/>
          </p:nvPr>
        </p:nvSpPr>
        <p:spPr>
          <a:xfrm>
            <a:off x="320040" y="486795"/>
            <a:ext cx="11585100" cy="640080"/>
          </a:xfrm>
        </p:spPr>
        <p:txBody>
          <a:bodyPr/>
          <a:lstStyle>
            <a:lvl1pPr>
              <a:defRPr>
                <a:solidFill>
                  <a:schemeClr val="accent1"/>
                </a:solidFill>
              </a:defRPr>
            </a:lvl1pPr>
          </a:lstStyle>
          <a:p>
            <a:r>
              <a:rPr lang="en-US" dirty="0"/>
              <a:t>Slide title, 28pt bold</a:t>
            </a:r>
          </a:p>
        </p:txBody>
      </p:sp>
    </p:spTree>
    <p:extLst>
      <p:ext uri="{BB962C8B-B14F-4D97-AF65-F5344CB8AC3E}">
        <p14:creationId xmlns:p14="http://schemas.microsoft.com/office/powerpoint/2010/main" val="1688870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with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A8F60E-396C-4BFB-B6B6-45611FC1E270}"/>
              </a:ext>
            </a:extLst>
          </p:cNvPr>
          <p:cNvSpPr/>
          <p:nvPr userDrawn="1"/>
        </p:nvSpPr>
        <p:spPr>
          <a:xfrm>
            <a:off x="11719596" y="1242000"/>
            <a:ext cx="472404"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242000"/>
            <a:ext cx="178177" cy="50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lvl1pPr>
              <a:defRPr>
                <a:latin typeface="+mj-lt"/>
              </a:defRPr>
            </a:lvl1pPr>
          </a:lstStyle>
          <a:p>
            <a:endParaRPr lang="en-AU" dirty="0"/>
          </a:p>
        </p:txBody>
      </p:sp>
      <p:sp>
        <p:nvSpPr>
          <p:cNvPr id="12" name="Rectangle 11">
            <a:extLst>
              <a:ext uri="{FF2B5EF4-FFF2-40B4-BE49-F238E27FC236}">
                <a16:creationId xmlns:a16="http://schemas.microsoft.com/office/drawing/2014/main" id="{CA28A207-D3A4-452B-B72D-64B027D80098}"/>
              </a:ext>
            </a:extLst>
          </p:cNvPr>
          <p:cNvSpPr/>
          <p:nvPr userDrawn="1"/>
        </p:nvSpPr>
        <p:spPr>
          <a:xfrm>
            <a:off x="979830" y="1242000"/>
            <a:ext cx="113093"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242000"/>
            <a:ext cx="235199"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E3F2BDC-BD90-4871-B8E0-2F2626012629}"/>
              </a:ext>
            </a:extLst>
          </p:cNvPr>
          <p:cNvSpPr/>
          <p:nvPr userDrawn="1"/>
        </p:nvSpPr>
        <p:spPr>
          <a:xfrm rot="16200000">
            <a:off x="-1903787" y="3380986"/>
            <a:ext cx="5022605" cy="744632"/>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a:extLst>
              <a:ext uri="{FF2B5EF4-FFF2-40B4-BE49-F238E27FC236}">
                <a16:creationId xmlns:a16="http://schemas.microsoft.com/office/drawing/2014/main" id="{3253B3CE-88DD-484C-9D90-AFE1113B5151}"/>
              </a:ext>
            </a:extLst>
          </p:cNvPr>
          <p:cNvSpPr>
            <a:spLocks noGrp="1"/>
          </p:cNvSpPr>
          <p:nvPr>
            <p:ph type="title"/>
          </p:nvPr>
        </p:nvSpPr>
        <p:spPr bwMode="white">
          <a:xfrm>
            <a:off x="320400" y="486795"/>
            <a:ext cx="10739766" cy="640080"/>
          </a:xfrm>
          <a:prstGeom prst="rect">
            <a:avLst/>
          </a:prstGeom>
        </p:spPr>
        <p:txBody>
          <a:bodyPr vert="horz" lIns="0" tIns="0" rIns="0" bIns="0" rtlCol="0" anchor="ctr">
            <a:normAutofit/>
          </a:bodyPr>
          <a:lstStyle>
            <a:lvl1pPr>
              <a:defRPr>
                <a:solidFill>
                  <a:schemeClr val="accent1"/>
                </a:solidFill>
              </a:defRPr>
            </a:lvl1pPr>
          </a:lstStyle>
          <a:p>
            <a:r>
              <a:rPr lang="en-US" dirty="0"/>
              <a:t>Slide title, 28pt bold</a:t>
            </a:r>
            <a:endParaRPr lang="en-AU" dirty="0"/>
          </a:p>
        </p:txBody>
      </p:sp>
      <p:sp>
        <p:nvSpPr>
          <p:cNvPr id="14" name="Slide Number Placeholder 5">
            <a:extLst>
              <a:ext uri="{FF2B5EF4-FFF2-40B4-BE49-F238E27FC236}">
                <a16:creationId xmlns:a16="http://schemas.microsoft.com/office/drawing/2014/main" id="{A5E222F5-722D-49AC-A1A2-B8E8F77C0622}"/>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16" name="Picture Placeholder 6">
            <a:extLst>
              <a:ext uri="{FF2B5EF4-FFF2-40B4-BE49-F238E27FC236}">
                <a16:creationId xmlns:a16="http://schemas.microsoft.com/office/drawing/2014/main" id="{1B5F02C1-CC3F-4915-AA23-69CE4A70F68A}"/>
              </a:ext>
            </a:extLst>
          </p:cNvPr>
          <p:cNvSpPr>
            <a:spLocks noGrp="1"/>
          </p:cNvSpPr>
          <p:nvPr>
            <p:ph type="pic" sz="quarter" idx="10" hasCustomPrompt="1"/>
          </p:nvPr>
        </p:nvSpPr>
        <p:spPr>
          <a:xfrm>
            <a:off x="9237424" y="1242000"/>
            <a:ext cx="2482172" cy="5022000"/>
          </a:xfrm>
          <a:prstGeom prst="rect">
            <a:avLst/>
          </a:prstGeom>
        </p:spPr>
        <p:txBody>
          <a:bodyPr/>
          <a:lstStyle>
            <a:lvl1pPr>
              <a:defRPr sz="1800">
                <a:latin typeface="Jacobs Chronos" panose="020B0603030503030204" pitchFamily="34" charset="0"/>
                <a:cs typeface="Jacobs Chronos" panose="020B0603030503030204" pitchFamily="34" charset="0"/>
              </a:defRPr>
            </a:lvl1pPr>
          </a:lstStyle>
          <a:p>
            <a:r>
              <a:rPr lang="en-AU" dirty="0"/>
              <a:t>Drag picture to placeholder or click icon to add, then send to back</a:t>
            </a:r>
            <a:endParaRPr lang="en-US" dirty="0"/>
          </a:p>
        </p:txBody>
      </p:sp>
    </p:spTree>
    <p:extLst>
      <p:ext uri="{BB962C8B-B14F-4D97-AF65-F5344CB8AC3E}">
        <p14:creationId xmlns:p14="http://schemas.microsoft.com/office/powerpoint/2010/main" val="2910251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Vertical Ba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653CB038-03F5-424F-8D65-4A88E001E0AC}"/>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67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524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F73D9FA3-3286-4859-8EB7-3A191C378F0B}"/>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DAA7AA0E-DAA4-46F7-A163-219780750C89}"/>
              </a:ext>
            </a:extLst>
          </p:cNvPr>
          <p:cNvSpPr>
            <a:spLocks noGrp="1"/>
          </p:cNvSpPr>
          <p:nvPr>
            <p:ph type="body" sz="quarter" idx="13" hasCustomPrompt="1"/>
          </p:nvPr>
        </p:nvSpPr>
        <p:spPr>
          <a:xfrm>
            <a:off x="1101714" y="6309361"/>
            <a:ext cx="9830446" cy="274320"/>
          </a:xfrm>
        </p:spPr>
        <p:txBody>
          <a:bodyPr anchor="ctr" anchorCtr="0"/>
          <a:lstStyle>
            <a:lvl1pPr marL="0" indent="0" algn="ctr">
              <a:buFontTx/>
              <a:buNone/>
              <a:defRPr b="1"/>
            </a:lvl1pPr>
          </a:lstStyle>
          <a:p>
            <a:pPr lvl="0"/>
            <a:r>
              <a:rPr lang="en-AU" dirty="0"/>
              <a:t>Insert kicker box text here</a:t>
            </a:r>
            <a:endParaRPr lang="en-US" dirty="0"/>
          </a:p>
        </p:txBody>
      </p:sp>
    </p:spTree>
    <p:extLst>
      <p:ext uri="{BB962C8B-B14F-4D97-AF65-F5344CB8AC3E}">
        <p14:creationId xmlns:p14="http://schemas.microsoft.com/office/powerpoint/2010/main" val="1591632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12192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50B2BB34-04AC-4346-90BC-205CDEB49066}"/>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4441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Image Placeholder">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4A425CA-5595-40CE-AF3D-0F1D0F42DE61}"/>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8" name="Rectangle 7">
            <a:extLst>
              <a:ext uri="{FF2B5EF4-FFF2-40B4-BE49-F238E27FC236}">
                <a16:creationId xmlns:a16="http://schemas.microsoft.com/office/drawing/2014/main" id="{A193F863-E102-459F-8EBF-A69871CEBDBA}"/>
              </a:ext>
            </a:extLst>
          </p:cNvPr>
          <p:cNvSpPr/>
          <p:nvPr userDrawn="1"/>
        </p:nvSpPr>
        <p:spPr>
          <a:xfrm>
            <a:off x="0" y="-2"/>
            <a:ext cx="18288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B30431-08B6-49ED-81D6-106AFA853FCB}"/>
              </a:ext>
            </a:extLst>
          </p:cNvPr>
          <p:cNvSpPr>
            <a:spLocks noGrp="1"/>
          </p:cNvSpPr>
          <p:nvPr>
            <p:ph type="title" hasCustomPrompt="1"/>
          </p:nvPr>
        </p:nvSpPr>
        <p:spPr>
          <a:xfrm>
            <a:off x="320040" y="486795"/>
            <a:ext cx="6811494" cy="640080"/>
          </a:xfrm>
        </p:spPr>
        <p:txBody>
          <a:bodyPr/>
          <a:lstStyle>
            <a:lvl1pPr>
              <a:defRPr>
                <a:solidFill>
                  <a:schemeClr val="accent1"/>
                </a:solidFill>
              </a:defRPr>
            </a:lvl1pPr>
          </a:lstStyle>
          <a:p>
            <a:r>
              <a:rPr lang="en-US" dirty="0"/>
              <a:t>Slide title, 28pt bold</a:t>
            </a:r>
          </a:p>
        </p:txBody>
      </p:sp>
      <p:sp>
        <p:nvSpPr>
          <p:cNvPr id="13" name="Picture Placeholder 6">
            <a:extLst>
              <a:ext uri="{FF2B5EF4-FFF2-40B4-BE49-F238E27FC236}">
                <a16:creationId xmlns:a16="http://schemas.microsoft.com/office/drawing/2014/main" id="{197B34FB-03BD-4CA1-8B1E-250F4241D4F5}"/>
              </a:ext>
            </a:extLst>
          </p:cNvPr>
          <p:cNvSpPr>
            <a:spLocks noGrp="1"/>
          </p:cNvSpPr>
          <p:nvPr>
            <p:ph type="pic" sz="quarter" idx="13"/>
          </p:nvPr>
        </p:nvSpPr>
        <p:spPr>
          <a:xfrm>
            <a:off x="7678738" y="0"/>
            <a:ext cx="4513262" cy="6856155"/>
          </a:xfrm>
        </p:spPr>
        <p:txBody>
          <a:bodyPr/>
          <a:lstStyle/>
          <a:p>
            <a:endParaRPr lang="en-US" dirty="0"/>
          </a:p>
        </p:txBody>
      </p:sp>
      <p:sp>
        <p:nvSpPr>
          <p:cNvPr id="15" name="Rectangle 14">
            <a:extLst>
              <a:ext uri="{FF2B5EF4-FFF2-40B4-BE49-F238E27FC236}">
                <a16:creationId xmlns:a16="http://schemas.microsoft.com/office/drawing/2014/main" id="{072F6648-4316-4A64-B97A-01EBCABC5399}"/>
              </a:ext>
            </a:extLst>
          </p:cNvPr>
          <p:cNvSpPr/>
          <p:nvPr userDrawn="1"/>
        </p:nvSpPr>
        <p:spPr>
          <a:xfrm>
            <a:off x="7324088" y="0"/>
            <a:ext cx="958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5">
            <a:extLst>
              <a:ext uri="{FF2B5EF4-FFF2-40B4-BE49-F238E27FC236}">
                <a16:creationId xmlns:a16="http://schemas.microsoft.com/office/drawing/2014/main" id="{79F5BAAF-6A9C-46C4-AE77-758143F16DBA}"/>
              </a:ext>
            </a:extLst>
          </p:cNvPr>
          <p:cNvSpPr>
            <a:spLocks noGrp="1"/>
          </p:cNvSpPr>
          <p:nvPr userDrawn="1">
            <p:ph type="body" sz="quarter" idx="12"/>
          </p:nvPr>
        </p:nvSpPr>
        <p:spPr>
          <a:xfrm>
            <a:off x="319723" y="1243013"/>
            <a:ext cx="6811494"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DF480B3B-2590-4976-8C89-FC2812FDE67F}"/>
              </a:ext>
            </a:extLst>
          </p:cNvPr>
          <p:cNvSpPr/>
          <p:nvPr userDrawn="1"/>
        </p:nvSpPr>
        <p:spPr>
          <a:xfrm>
            <a:off x="7402286" y="-1"/>
            <a:ext cx="276133"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7992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Color Background ">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FD18AD42-A504-4C7F-AD0D-810BB1DFC984}"/>
              </a:ext>
            </a:extLst>
          </p:cNvPr>
          <p:cNvSpPr>
            <a:spLocks noGrp="1"/>
          </p:cNvSpPr>
          <p:nvPr>
            <p:ph type="body" sz="quarter" idx="15" hasCustomPrompt="1"/>
          </p:nvPr>
        </p:nvSpPr>
        <p:spPr>
          <a:xfrm>
            <a:off x="316230" y="1242000"/>
            <a:ext cx="6030141" cy="639763"/>
          </a:xfrm>
          <a:prstGeom prst="rect">
            <a:avLst/>
          </a:prstGeom>
          <a:solidFill>
            <a:schemeClr val="tx1"/>
          </a:solidFill>
        </p:spPr>
        <p:txBody>
          <a:bodyPr lIns="144000" anchor="ctr"/>
          <a:lstStyle>
            <a:lvl1pPr marL="0" indent="0">
              <a:buNone/>
              <a:defRPr b="1">
                <a:solidFill>
                  <a:schemeClr val="bg1"/>
                </a:solidFill>
                <a:latin typeface="+mj-lt"/>
              </a:defRPr>
            </a:lvl1pPr>
            <a:lvl5pPr marL="1080000" indent="0">
              <a:buNone/>
              <a:defRPr/>
            </a:lvl5pPr>
          </a:lstStyle>
          <a:p>
            <a:pPr lvl="0"/>
            <a:r>
              <a:rPr lang="en-US" dirty="0"/>
              <a:t>Insert sub-heading</a:t>
            </a:r>
          </a:p>
        </p:txBody>
      </p:sp>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a:xfrm>
            <a:off x="320400" y="486795"/>
            <a:ext cx="11525250" cy="639763"/>
          </a:xfrm>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242000"/>
            <a:ext cx="320040" cy="50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C2DB364D-715F-4D4D-9D23-33D7AAFB856C}"/>
              </a:ext>
            </a:extLst>
          </p:cNvPr>
          <p:cNvSpPr>
            <a:spLocks noGrp="1"/>
          </p:cNvSpPr>
          <p:nvPr>
            <p:ph type="body" sz="quarter" idx="16" hasCustomPrompt="1"/>
          </p:nvPr>
        </p:nvSpPr>
        <p:spPr>
          <a:xfrm>
            <a:off x="6259200" y="1242000"/>
            <a:ext cx="5932800" cy="639763"/>
          </a:xfrm>
          <a:prstGeom prst="rect">
            <a:avLst/>
          </a:prstGeom>
          <a:solidFill>
            <a:schemeClr val="accent1"/>
          </a:solidFill>
        </p:spPr>
        <p:txBody>
          <a:bodyPr lIns="144000" anchor="ctr"/>
          <a:lstStyle>
            <a:lvl1pPr marL="0" indent="0">
              <a:buNone/>
              <a:defRPr b="1">
                <a:solidFill>
                  <a:schemeClr val="bg1"/>
                </a:solidFill>
                <a:latin typeface="+mj-lt"/>
              </a:defRPr>
            </a:lvl1pPr>
            <a:lvl5pPr marL="1080000" indent="0">
              <a:buNone/>
              <a:defRPr/>
            </a:lvl5pPr>
          </a:lstStyle>
          <a:p>
            <a:pPr lvl="0"/>
            <a:r>
              <a:rPr lang="en-US" dirty="0"/>
              <a:t>Insert sub-heading</a:t>
            </a:r>
          </a:p>
        </p:txBody>
      </p:sp>
      <p:sp>
        <p:nvSpPr>
          <p:cNvPr id="12" name="Content Placeholder 3">
            <a:extLst>
              <a:ext uri="{FF2B5EF4-FFF2-40B4-BE49-F238E27FC236}">
                <a16:creationId xmlns:a16="http://schemas.microsoft.com/office/drawing/2014/main" id="{2EA0005F-632F-4330-B148-34E99C5FCFE9}"/>
              </a:ext>
            </a:extLst>
          </p:cNvPr>
          <p:cNvSpPr>
            <a:spLocks noGrp="1"/>
          </p:cNvSpPr>
          <p:nvPr>
            <p:ph sz="half" idx="2" hasCustomPrompt="1"/>
          </p:nvPr>
        </p:nvSpPr>
        <p:spPr>
          <a:xfrm>
            <a:off x="6256023" y="1881762"/>
            <a:ext cx="5935977" cy="4382238"/>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3" name="Content Placeholder 3">
            <a:extLst>
              <a:ext uri="{FF2B5EF4-FFF2-40B4-BE49-F238E27FC236}">
                <a16:creationId xmlns:a16="http://schemas.microsoft.com/office/drawing/2014/main" id="{361F15CB-F239-43EA-B84B-24642D05175F}"/>
              </a:ext>
            </a:extLst>
          </p:cNvPr>
          <p:cNvSpPr>
            <a:spLocks noGrp="1"/>
          </p:cNvSpPr>
          <p:nvPr>
            <p:ph sz="half" idx="17" hasCustomPrompt="1"/>
          </p:nvPr>
        </p:nvSpPr>
        <p:spPr>
          <a:xfrm>
            <a:off x="320040" y="1881761"/>
            <a:ext cx="5932800" cy="4382238"/>
          </a:xfrm>
          <a:prstGeom prst="rect">
            <a:avLst/>
          </a:prstGeom>
          <a:solidFill>
            <a:schemeClr val="tx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3368472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0780288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D4EDC-1F82-4551-9D7F-D98C064E681E}"/>
              </a:ext>
            </a:extLst>
          </p:cNvPr>
          <p:cNvSpPr/>
          <p:nvPr userDrawn="1"/>
        </p:nvSpPr>
        <p:spPr>
          <a:xfrm rot="10800000" flipV="1">
            <a:off x="640080" y="914400"/>
            <a:ext cx="7405796" cy="59436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4E1496-E6CF-4C3F-8754-C59ADECD9F05}"/>
              </a:ext>
            </a:extLst>
          </p:cNvPr>
          <p:cNvSpPr/>
          <p:nvPr userDrawn="1"/>
        </p:nvSpPr>
        <p:spPr>
          <a:xfrm>
            <a:off x="320038" y="914400"/>
            <a:ext cx="3200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275469"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11FF8A-B049-4996-AD66-199DE4FAA429}"/>
              </a:ext>
            </a:extLst>
          </p:cNvPr>
          <p:cNvSpPr>
            <a:spLocks noGrp="1"/>
          </p:cNvSpPr>
          <p:nvPr userDrawn="1">
            <p:ph type="ctrTitle" hasCustomPrompt="1"/>
          </p:nvPr>
        </p:nvSpPr>
        <p:spPr>
          <a:xfrm>
            <a:off x="893616" y="1305098"/>
            <a:ext cx="7061662" cy="2416411"/>
          </a:xfrm>
          <a:prstGeom prst="rect">
            <a:avLst/>
          </a:prstGeom>
          <a:noFill/>
        </p:spPr>
        <p:txBody>
          <a:bodyPr lIns="0" anchor="b">
            <a:noAutofit/>
          </a:bodyPr>
          <a:lstStyle>
            <a:lvl1pPr algn="l">
              <a:defRPr sz="4000" b="1">
                <a:solidFill>
                  <a:schemeClr val="bg1"/>
                </a:solidFill>
              </a:defRPr>
            </a:lvl1pPr>
          </a:lstStyle>
          <a:p>
            <a:r>
              <a:rPr lang="en-US" dirty="0"/>
              <a:t>Presentation title, 40pt bold.</a:t>
            </a:r>
          </a:p>
        </p:txBody>
      </p:sp>
      <p:sp>
        <p:nvSpPr>
          <p:cNvPr id="12" name="Text Placeholder 5">
            <a:extLst>
              <a:ext uri="{FF2B5EF4-FFF2-40B4-BE49-F238E27FC236}">
                <a16:creationId xmlns:a16="http://schemas.microsoft.com/office/drawing/2014/main" id="{3D4EBBA2-EF8B-47E2-8BD2-4C72B4AC8705}"/>
              </a:ext>
            </a:extLst>
          </p:cNvPr>
          <p:cNvSpPr>
            <a:spLocks noGrp="1"/>
          </p:cNvSpPr>
          <p:nvPr userDrawn="1">
            <p:ph type="body" sz="quarter" idx="10" hasCustomPrompt="1"/>
          </p:nvPr>
        </p:nvSpPr>
        <p:spPr>
          <a:xfrm>
            <a:off x="893615" y="3886199"/>
            <a:ext cx="7061663" cy="1776412"/>
          </a:xfrm>
          <a:prstGeom prst="rect">
            <a:avLst/>
          </a:prstGeom>
        </p:spPr>
        <p:txBody>
          <a:bodyPr lIns="0" anchor="b"/>
          <a:lstStyle>
            <a:lvl1pPr marL="0" indent="0">
              <a:buFontTx/>
              <a:buNone/>
              <a:defRPr sz="2400" b="1">
                <a:solidFill>
                  <a:schemeClr val="bg1"/>
                </a:solidFill>
              </a:defRPr>
            </a:lvl1pPr>
          </a:lstStyle>
          <a:p>
            <a:pPr lvl="0"/>
            <a:r>
              <a:rPr lang="en-AU" dirty="0"/>
              <a:t>Other information, 24pt light bold.</a:t>
            </a:r>
            <a:endParaRPr lang="en-US" dirty="0"/>
          </a:p>
        </p:txBody>
      </p:sp>
      <p:sp>
        <p:nvSpPr>
          <p:cNvPr id="10" name="Picture Placeholder 3">
            <a:extLst>
              <a:ext uri="{FF2B5EF4-FFF2-40B4-BE49-F238E27FC236}">
                <a16:creationId xmlns:a16="http://schemas.microsoft.com/office/drawing/2014/main" id="{F07EF067-55D5-451A-96F0-865D6E6448E2}"/>
              </a:ext>
            </a:extLst>
          </p:cNvPr>
          <p:cNvSpPr>
            <a:spLocks noGrp="1"/>
          </p:cNvSpPr>
          <p:nvPr>
            <p:ph type="pic" sz="quarter" idx="11" hasCustomPrompt="1"/>
          </p:nvPr>
        </p:nvSpPr>
        <p:spPr>
          <a:xfrm>
            <a:off x="8732647" y="914400"/>
            <a:ext cx="2732521" cy="5943600"/>
          </a:xfrm>
          <a:prstGeom prst="rect">
            <a:avLst/>
          </a:prstGeom>
        </p:spPr>
        <p:txBody>
          <a:bodyPr/>
          <a:lstStyle>
            <a:lvl1pPr marL="0" indent="0">
              <a:buNone/>
              <a:defRPr sz="2000"/>
            </a:lvl1pPr>
          </a:lstStyle>
          <a:p>
            <a:r>
              <a:rPr lang="en-AU" sz="2000" dirty="0"/>
              <a:t>Click icon to add picture.</a:t>
            </a:r>
            <a:endParaRPr lang="en-US" dirty="0"/>
          </a:p>
        </p:txBody>
      </p:sp>
      <p:sp>
        <p:nvSpPr>
          <p:cNvPr id="16" name="Rectangle 15">
            <a:extLst>
              <a:ext uri="{FF2B5EF4-FFF2-40B4-BE49-F238E27FC236}">
                <a16:creationId xmlns:a16="http://schemas.microsoft.com/office/drawing/2014/main" id="{E4D3BA4D-DB3C-447E-B443-D7E86F5C38B3}"/>
              </a:ext>
            </a:extLst>
          </p:cNvPr>
          <p:cNvSpPr/>
          <p:nvPr userDrawn="1"/>
        </p:nvSpPr>
        <p:spPr>
          <a:xfrm>
            <a:off x="8457178" y="914400"/>
            <a:ext cx="275469" cy="59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D14F1A-D8FF-4BD1-991E-C89C1D68301F}"/>
              </a:ext>
            </a:extLst>
          </p:cNvPr>
          <p:cNvSpPr/>
          <p:nvPr userDrawn="1"/>
        </p:nvSpPr>
        <p:spPr>
          <a:xfrm>
            <a:off x="8295977" y="914399"/>
            <a:ext cx="169461" cy="5943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Brand Logo">
            <a:extLst>
              <a:ext uri="{FF2B5EF4-FFF2-40B4-BE49-F238E27FC236}">
                <a16:creationId xmlns:a16="http://schemas.microsoft.com/office/drawing/2014/main" id="{EB4C0C43-2606-BE0C-4A32-8F798BB93FE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28669" y="258063"/>
            <a:ext cx="4124325" cy="457200"/>
          </a:xfrm>
          <a:prstGeom prst="rect">
            <a:avLst/>
          </a:prstGeom>
        </p:spPr>
      </p:pic>
    </p:spTree>
    <p:extLst>
      <p:ext uri="{BB962C8B-B14F-4D97-AF65-F5344CB8AC3E}">
        <p14:creationId xmlns:p14="http://schemas.microsoft.com/office/powerpoint/2010/main" val="2744117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with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A8F60E-396C-4BFB-B6B6-45611FC1E270}"/>
              </a:ext>
            </a:extLst>
          </p:cNvPr>
          <p:cNvSpPr/>
          <p:nvPr userDrawn="1"/>
        </p:nvSpPr>
        <p:spPr>
          <a:xfrm>
            <a:off x="11719596" y="1242000"/>
            <a:ext cx="472404" cy="50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242000"/>
            <a:ext cx="178177" cy="50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635000" y="1376363"/>
            <a:ext cx="8064501" cy="4616450"/>
          </a:xfrm>
        </p:spPr>
        <p:txBody>
          <a:bodyPr/>
          <a:lstStyle>
            <a:lvl1pPr>
              <a:defRPr>
                <a:latin typeface="+mj-lt"/>
              </a:defRPr>
            </a:lvl1pPr>
          </a:lstStyle>
          <a:p>
            <a:endParaRPr lang="en-AU"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242000"/>
            <a:ext cx="235199" cy="50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a:extLst>
              <a:ext uri="{FF2B5EF4-FFF2-40B4-BE49-F238E27FC236}">
                <a16:creationId xmlns:a16="http://schemas.microsoft.com/office/drawing/2014/main" id="{3253B3CE-88DD-484C-9D90-AFE1113B5151}"/>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lvl1pPr>
              <a:defRPr>
                <a:solidFill>
                  <a:schemeClr val="accent1"/>
                </a:solidFill>
              </a:defRPr>
            </a:lvl1pPr>
          </a:lstStyle>
          <a:p>
            <a:r>
              <a:rPr lang="en-US" dirty="0"/>
              <a:t>Slide title, 28pt bold</a:t>
            </a:r>
            <a:endParaRPr lang="en-AU" dirty="0"/>
          </a:p>
        </p:txBody>
      </p:sp>
      <p:sp>
        <p:nvSpPr>
          <p:cNvPr id="14" name="Slide Number Placeholder 5">
            <a:extLst>
              <a:ext uri="{FF2B5EF4-FFF2-40B4-BE49-F238E27FC236}">
                <a16:creationId xmlns:a16="http://schemas.microsoft.com/office/drawing/2014/main" id="{A5E222F5-722D-49AC-A1A2-B8E8F77C0622}"/>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
        <p:nvSpPr>
          <p:cNvPr id="16" name="Picture Placeholder 6">
            <a:extLst>
              <a:ext uri="{FF2B5EF4-FFF2-40B4-BE49-F238E27FC236}">
                <a16:creationId xmlns:a16="http://schemas.microsoft.com/office/drawing/2014/main" id="{68F2CD62-01EE-4187-9AB8-A771C62500C2}"/>
              </a:ext>
            </a:extLst>
          </p:cNvPr>
          <p:cNvSpPr>
            <a:spLocks noGrp="1"/>
          </p:cNvSpPr>
          <p:nvPr>
            <p:ph type="pic" sz="quarter" idx="10" hasCustomPrompt="1"/>
          </p:nvPr>
        </p:nvSpPr>
        <p:spPr>
          <a:xfrm>
            <a:off x="9237424" y="1242000"/>
            <a:ext cx="2482172" cy="5022000"/>
          </a:xfrm>
          <a:prstGeom prst="rect">
            <a:avLst/>
          </a:prstGeom>
        </p:spPr>
        <p:txBody>
          <a:bodyPr/>
          <a:lstStyle>
            <a:lvl1pPr>
              <a:defRPr sz="1800">
                <a:latin typeface="Jacobs Chronos" panose="020B0603030503030204" pitchFamily="34" charset="0"/>
                <a:cs typeface="Jacobs Chronos" panose="020B0603030503030204" pitchFamily="34" charset="0"/>
              </a:defRPr>
            </a:lvl1pPr>
          </a:lstStyle>
          <a:p>
            <a:r>
              <a:rPr lang="en-AU" dirty="0"/>
              <a:t>Drag picture to placeholder or click icon to add, then send to back</a:t>
            </a:r>
            <a:endParaRPr lang="en-US" dirty="0"/>
          </a:p>
        </p:txBody>
      </p:sp>
    </p:spTree>
    <p:extLst>
      <p:ext uri="{BB962C8B-B14F-4D97-AF65-F5344CB8AC3E}">
        <p14:creationId xmlns:p14="http://schemas.microsoft.com/office/powerpoint/2010/main" val="3426746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42000"/>
            <a:ext cx="11593513" cy="5022000"/>
          </a:xfrm>
          <a:prstGeom prst="rect">
            <a:avLst/>
          </a:prstGeom>
        </p:spPr>
        <p:txBody>
          <a:bodyPr/>
          <a:lstStyle>
            <a:lvl1pPr>
              <a:defRPr>
                <a:latin typeface="+mj-lt"/>
              </a:defRPr>
            </a:lvl1p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a:cxnSpLocks/>
          </p:cNvCxnSpPr>
          <p:nvPr userDrawn="1"/>
        </p:nvCxnSpPr>
        <p:spPr>
          <a:xfrm>
            <a:off x="320040" y="6217920"/>
            <a:ext cx="115941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solidFill>
                  <a:schemeClr val="accent1"/>
                </a:solidFill>
              </a:defRPr>
            </a:lvl1pPr>
          </a:lstStyle>
          <a:p>
            <a:r>
              <a:rPr lang="en-US" dirty="0"/>
              <a:t>Org Chart Title </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martArt Placeholder 4">
            <a:extLst>
              <a:ext uri="{FF2B5EF4-FFF2-40B4-BE49-F238E27FC236}">
                <a16:creationId xmlns:a16="http://schemas.microsoft.com/office/drawing/2014/main" id="{9353A931-B9EE-465A-A6E9-506721DB86FE}"/>
              </a:ext>
            </a:extLst>
          </p:cNvPr>
          <p:cNvSpPr>
            <a:spLocks noGrp="1"/>
          </p:cNvSpPr>
          <p:nvPr>
            <p:ph type="dgm" sz="quarter" idx="12"/>
          </p:nvPr>
        </p:nvSpPr>
        <p:spPr>
          <a:xfrm>
            <a:off x="320675" y="1242000"/>
            <a:ext cx="11520488" cy="5022000"/>
          </a:xfrm>
          <a:prstGeom prst="rect">
            <a:avLst/>
          </a:prstGeom>
        </p:spPr>
        <p:txBody>
          <a:bodyPr/>
          <a:lstStyle/>
          <a:p>
            <a:endParaRPr lang="en-US"/>
          </a:p>
        </p:txBody>
      </p:sp>
    </p:spTree>
    <p:extLst>
      <p:ext uri="{BB962C8B-B14F-4D97-AF65-F5344CB8AC3E}">
        <p14:creationId xmlns:p14="http://schemas.microsoft.com/office/powerpoint/2010/main" val="3251418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ly In Color Bars, Click for Heading, Text &amp; Kicker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17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00B8633C-F5EB-40C9-A9C8-27F7B5AD3AD4}"/>
              </a:ext>
            </a:extLst>
          </p:cNvPr>
          <p:cNvSpPr>
            <a:spLocks noGrp="1"/>
          </p:cNvSpPr>
          <p:nvPr userDrawn="1">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a:extLst>
              <a:ext uri="{FF2B5EF4-FFF2-40B4-BE49-F238E27FC236}">
                <a16:creationId xmlns:a16="http://schemas.microsoft.com/office/drawing/2014/main" id="{328EB251-D253-4303-907D-BC4F22165D0F}"/>
              </a:ext>
            </a:extLst>
          </p:cNvPr>
          <p:cNvSpPr>
            <a:spLocks noGrp="1"/>
          </p:cNvSpPr>
          <p:nvPr userDrawn="1">
            <p:ph type="body" sz="quarter" idx="13" hasCustomPrompt="1"/>
          </p:nvPr>
        </p:nvSpPr>
        <p:spPr>
          <a:xfrm>
            <a:off x="1101714" y="6309361"/>
            <a:ext cx="9830446" cy="274320"/>
          </a:xfrm>
        </p:spPr>
        <p:txBody>
          <a:bodyPr anchor="ctr" anchorCtr="0"/>
          <a:lstStyle>
            <a:lvl1pPr marL="0" indent="0" algn="ctr">
              <a:buFontTx/>
              <a:buNone/>
              <a:defRPr b="1"/>
            </a:lvl1pPr>
          </a:lstStyle>
          <a:p>
            <a:pPr lvl="0"/>
            <a:r>
              <a:rPr lang="en-AU" dirty="0"/>
              <a:t>Insert kicker box text here</a:t>
            </a:r>
            <a:endParaRPr lang="en-US" dirty="0"/>
          </a:p>
        </p:txBody>
      </p:sp>
      <p:cxnSp>
        <p:nvCxnSpPr>
          <p:cNvPr id="10" name="Straight Connector 9">
            <a:extLst>
              <a:ext uri="{FF2B5EF4-FFF2-40B4-BE49-F238E27FC236}">
                <a16:creationId xmlns:a16="http://schemas.microsoft.com/office/drawing/2014/main" id="{C4CBA149-356D-4996-A96E-4A5181842A5B}"/>
              </a:ext>
            </a:extLst>
          </p:cNvPr>
          <p:cNvCxnSpPr/>
          <p:nvPr userDrawn="1"/>
        </p:nvCxnSpPr>
        <p:spPr>
          <a:xfrm>
            <a:off x="320040" y="6225063"/>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5" grpId="0" build="p">
        <p:tmplLst>
          <p:tmpl lvl="1">
            <p:tnLst>
              <p:par>
                <p:cTn presetID="2" presetClass="entr" presetSubtype="8"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1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F2F84154-1DCC-432F-B68B-06C8A2FD9274}"/>
              </a:ext>
            </a:extLst>
          </p:cNvPr>
          <p:cNvSpPr/>
          <p:nvPr userDrawn="1"/>
        </p:nvSpPr>
        <p:spPr>
          <a:xfrm>
            <a:off x="-3388" y="1242000"/>
            <a:ext cx="212502"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E01DA0-F13A-4D00-8EBE-0655B68B2617}"/>
              </a:ext>
            </a:extLst>
          </p:cNvPr>
          <p:cNvSpPr/>
          <p:nvPr userDrawn="1"/>
        </p:nvSpPr>
        <p:spPr>
          <a:xfrm>
            <a:off x="7217922" y="1242000"/>
            <a:ext cx="4764963" cy="50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8267B94-0E88-4B6C-A366-1B249FE899B4}"/>
              </a:ext>
            </a:extLst>
          </p:cNvPr>
          <p:cNvSpPr/>
          <p:nvPr userDrawn="1"/>
        </p:nvSpPr>
        <p:spPr>
          <a:xfrm>
            <a:off x="11979053" y="1242000"/>
            <a:ext cx="212947"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DBCBADB-9312-4147-AFD9-A7862FD400B9}"/>
              </a:ext>
            </a:extLst>
          </p:cNvPr>
          <p:cNvSpPr/>
          <p:nvPr userDrawn="1"/>
        </p:nvSpPr>
        <p:spPr>
          <a:xfrm>
            <a:off x="5459773" y="1242000"/>
            <a:ext cx="250502"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D9B54759-0B4E-4A5A-B3EF-4D462A77FE67}"/>
              </a:ext>
            </a:extLst>
          </p:cNvPr>
          <p:cNvSpPr>
            <a:spLocks noGrp="1"/>
          </p:cNvSpPr>
          <p:nvPr>
            <p:ph type="body" sz="quarter" idx="12"/>
          </p:nvPr>
        </p:nvSpPr>
        <p:spPr>
          <a:xfrm>
            <a:off x="320040" y="1242000"/>
            <a:ext cx="5139733" cy="50220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2FA23D1B-E54D-4AF6-AA1A-D2539201474D}"/>
              </a:ext>
            </a:extLst>
          </p:cNvPr>
          <p:cNvSpPr/>
          <p:nvPr userDrawn="1"/>
        </p:nvSpPr>
        <p:spPr>
          <a:xfrm>
            <a:off x="5710275" y="1242000"/>
            <a:ext cx="1507648" cy="5022000"/>
          </a:xfrm>
          <a:prstGeom prst="rect">
            <a:avLst/>
          </a:prstGeom>
          <a:gradFill flip="none" rotWithShape="1">
            <a:gsLst>
              <a:gs pos="27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fade">
                                      <p:cBhvr>
                                        <p:cTn id="41" dur="500"/>
                                        <p:tgtEl>
                                          <p:spTgt spid="1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500"/>
                                        <p:tgtEl>
                                          <p:spTgt spid="1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fade">
                                      <p:cBhvr>
                                        <p:cTn id="47" dur="500"/>
                                        <p:tgtEl>
                                          <p:spTgt spid="16">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xEl>
                                              <p:pRg st="4" end="4"/>
                                            </p:txEl>
                                          </p:spTgt>
                                        </p:tgtEl>
                                        <p:attrNameLst>
                                          <p:attrName>style.visibility</p:attrName>
                                        </p:attrNameLst>
                                      </p:cBhvr>
                                      <p:to>
                                        <p:strVal val="visible"/>
                                      </p:to>
                                    </p:set>
                                    <p:animEffect transition="in" filter="fade">
                                      <p:cBhvr>
                                        <p:cTn id="50"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build="p">
        <p:tmplLst>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320040" y="486795"/>
            <a:ext cx="11521440" cy="640080"/>
          </a:xfrm>
        </p:spPr>
        <p:txBody>
          <a:bodyPr/>
          <a:lstStyle>
            <a:lvl1pPr>
              <a:defRPr>
                <a:solidFill>
                  <a:schemeClr val="accent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27399F6E-0659-4B09-AF03-72FAD06F7B1C}"/>
              </a:ext>
            </a:extLst>
          </p:cNvPr>
          <p:cNvSpPr/>
          <p:nvPr userDrawn="1"/>
        </p:nvSpPr>
        <p:spPr>
          <a:xfrm>
            <a:off x="0" y="1242000"/>
            <a:ext cx="320040" cy="502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a:extLst>
              <a:ext uri="{FF2B5EF4-FFF2-40B4-BE49-F238E27FC236}">
                <a16:creationId xmlns:a16="http://schemas.microsoft.com/office/drawing/2014/main" id="{E019F9E3-66E3-48C4-A1CD-97B214C91E18}"/>
              </a:ext>
            </a:extLst>
          </p:cNvPr>
          <p:cNvSpPr>
            <a:spLocks noGrp="1"/>
          </p:cNvSpPr>
          <p:nvPr>
            <p:ph type="pic" sz="quarter" idx="16" hasCustomPrompt="1"/>
          </p:nvPr>
        </p:nvSpPr>
        <p:spPr>
          <a:xfrm>
            <a:off x="2448561" y="1242000"/>
            <a:ext cx="128047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7" name="Picture Placeholder 9">
            <a:extLst>
              <a:ext uri="{FF2B5EF4-FFF2-40B4-BE49-F238E27FC236}">
                <a16:creationId xmlns:a16="http://schemas.microsoft.com/office/drawing/2014/main" id="{A8699A90-75C8-4178-8F99-0D2F881D5D3D}"/>
              </a:ext>
            </a:extLst>
          </p:cNvPr>
          <p:cNvSpPr>
            <a:spLocks noGrp="1"/>
          </p:cNvSpPr>
          <p:nvPr>
            <p:ph type="pic" sz="quarter" idx="19" hasCustomPrompt="1"/>
          </p:nvPr>
        </p:nvSpPr>
        <p:spPr>
          <a:xfrm>
            <a:off x="3729038" y="1242000"/>
            <a:ext cx="1898967"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B06EC4EF-4131-4A57-BFA4-A335E90A2DED}"/>
              </a:ext>
            </a:extLst>
          </p:cNvPr>
          <p:cNvSpPr>
            <a:spLocks noGrp="1"/>
          </p:cNvSpPr>
          <p:nvPr>
            <p:ph type="pic" sz="quarter" idx="20" hasCustomPrompt="1"/>
          </p:nvPr>
        </p:nvSpPr>
        <p:spPr>
          <a:xfrm>
            <a:off x="976540" y="1242000"/>
            <a:ext cx="1472022" cy="5022000"/>
          </a:xfrm>
          <a:prstGeom prst="rect">
            <a:avLst/>
          </a:prstGeom>
        </p:spPr>
        <p:txBody>
          <a:bodyPr/>
          <a:lstStyle>
            <a:lvl1pPr marL="0" indent="0">
              <a:buNone/>
              <a:defRPr sz="1600"/>
            </a:lvl1pPr>
          </a:lstStyle>
          <a:p>
            <a:r>
              <a:rPr lang="en-AU" sz="1600" dirty="0"/>
              <a:t>Click icon to insert image</a:t>
            </a:r>
            <a:endParaRPr lang="en-US" dirty="0"/>
          </a:p>
        </p:txBody>
      </p:sp>
      <p:sp>
        <p:nvSpPr>
          <p:cNvPr id="19" name="Rectangle 18">
            <a:extLst>
              <a:ext uri="{FF2B5EF4-FFF2-40B4-BE49-F238E27FC236}">
                <a16:creationId xmlns:a16="http://schemas.microsoft.com/office/drawing/2014/main" id="{C6C6547F-513B-4324-B5C4-125A0927F15E}"/>
              </a:ext>
            </a:extLst>
          </p:cNvPr>
          <p:cNvSpPr/>
          <p:nvPr userDrawn="1"/>
        </p:nvSpPr>
        <p:spPr>
          <a:xfrm>
            <a:off x="320040" y="1242000"/>
            <a:ext cx="5384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D4478A-7C6E-4975-9474-81C2A00DACB9}"/>
              </a:ext>
            </a:extLst>
          </p:cNvPr>
          <p:cNvSpPr/>
          <p:nvPr userDrawn="1"/>
        </p:nvSpPr>
        <p:spPr>
          <a:xfrm>
            <a:off x="858440" y="1242000"/>
            <a:ext cx="118099" cy="502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F53F8973-E333-4275-8045-FB46C2A2C1AE}"/>
              </a:ext>
            </a:extLst>
          </p:cNvPr>
          <p:cNvSpPr>
            <a:spLocks noGrp="1"/>
          </p:cNvSpPr>
          <p:nvPr>
            <p:ph sz="half" idx="2" hasCustomPrompt="1"/>
          </p:nvPr>
        </p:nvSpPr>
        <p:spPr>
          <a:xfrm>
            <a:off x="5628004" y="1242000"/>
            <a:ext cx="6563995" cy="5022000"/>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1051663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bg/>
                                          </p:spTgt>
                                        </p:tgtEl>
                                        <p:attrNameLst>
                                          <p:attrName>style.visibility</p:attrName>
                                        </p:attrNameLst>
                                      </p:cBhvr>
                                      <p:to>
                                        <p:strVal val="visible"/>
                                      </p:to>
                                    </p:set>
                                    <p:animEffect transition="in" filter="fade">
                                      <p:cBhvr>
                                        <p:cTn id="43" dur="500"/>
                                        <p:tgtEl>
                                          <p:spTgt spid="12">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fade">
                                      <p:cBhvr>
                                        <p:cTn id="53" dur="500"/>
                                        <p:tgtEl>
                                          <p:spTgt spid="1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500"/>
                                        <p:tgtEl>
                                          <p:spTgt spid="1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xEl>
                                              <p:pRg st="4" end="4"/>
                                            </p:txEl>
                                          </p:spTgt>
                                        </p:tgtEl>
                                        <p:attrNameLst>
                                          <p:attrName>style.visibility</p:attrName>
                                        </p:attrNameLst>
                                      </p:cBhvr>
                                      <p:to>
                                        <p:strVal val="visible"/>
                                      </p:to>
                                    </p:set>
                                    <p:animEffect transition="in" filter="fade">
                                      <p:cBhvr>
                                        <p:cTn id="68"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p:bldP spid="17" grpId="0"/>
      <p:bldP spid="18" grpId="0"/>
      <p:bldP spid="19" grpId="0" animBg="1"/>
      <p:bldP spid="20" grpId="0" animBg="1"/>
      <p:bldP spid="12" grpId="0" build="p" animBg="1">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7467D6-291E-4F06-B5D2-1507EB4D0848}"/>
              </a:ext>
            </a:extLst>
          </p:cNvPr>
          <p:cNvSpPr/>
          <p:nvPr userDrawn="1"/>
        </p:nvSpPr>
        <p:spPr>
          <a:xfrm rot="5400000">
            <a:off x="3881105" y="-2647092"/>
            <a:ext cx="5663802" cy="10957987"/>
          </a:xfrm>
          <a:prstGeom prst="rect">
            <a:avLst/>
          </a:prstGeom>
          <a:gradFill flip="none" rotWithShape="1">
            <a:gsLst>
              <a:gs pos="6000">
                <a:schemeClr val="accent3"/>
              </a:gs>
              <a:gs pos="52000">
                <a:schemeClr val="accent2"/>
              </a:gs>
              <a:gs pos="89000">
                <a:schemeClr val="accent1"/>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1533525" y="486795"/>
            <a:ext cx="6219826" cy="640080"/>
          </a:xfrm>
        </p:spPr>
        <p:txBody>
          <a:bodyPr/>
          <a:lstStyle>
            <a:lvl1pPr>
              <a:defRPr>
                <a:solidFill>
                  <a:schemeClr val="bg1"/>
                </a:solidFill>
              </a:defRPr>
            </a:lvl1pPr>
          </a:lstStyle>
          <a:p>
            <a:r>
              <a:rPr lang="en-US" dirty="0"/>
              <a:t>Slide title, 28pt bold</a:t>
            </a:r>
          </a:p>
        </p:txBody>
      </p:sp>
      <p:sp>
        <p:nvSpPr>
          <p:cNvPr id="12" name="L-Shape 11">
            <a:extLst>
              <a:ext uri="{FF2B5EF4-FFF2-40B4-BE49-F238E27FC236}">
                <a16:creationId xmlns:a16="http://schemas.microsoft.com/office/drawing/2014/main" id="{A7370603-57BA-4836-94E0-3BF66DA369BF}"/>
              </a:ext>
            </a:extLst>
          </p:cNvPr>
          <p:cNvSpPr/>
          <p:nvPr userDrawn="1"/>
        </p:nvSpPr>
        <p:spPr>
          <a:xfrm rot="10800000">
            <a:off x="0" y="5664341"/>
            <a:ext cx="1234012" cy="1193660"/>
          </a:xfrm>
          <a:prstGeom prst="corne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5E9B366-9E01-4929-B259-69E52ADB095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94584" y="0"/>
            <a:ext cx="5697415" cy="5663801"/>
          </a:xfrm>
          <a:prstGeom prst="rect">
            <a:avLst/>
          </a:prstGeom>
        </p:spPr>
      </p:pic>
      <p:sp>
        <p:nvSpPr>
          <p:cNvPr id="8" name="Content Placeholder 3">
            <a:extLst>
              <a:ext uri="{FF2B5EF4-FFF2-40B4-BE49-F238E27FC236}">
                <a16:creationId xmlns:a16="http://schemas.microsoft.com/office/drawing/2014/main" id="{F32E779E-0DEB-4C97-B2D9-C23C23038F75}"/>
              </a:ext>
            </a:extLst>
          </p:cNvPr>
          <p:cNvSpPr>
            <a:spLocks noGrp="1"/>
          </p:cNvSpPr>
          <p:nvPr>
            <p:ph sz="half" idx="2" hasCustomPrompt="1"/>
          </p:nvPr>
        </p:nvSpPr>
        <p:spPr>
          <a:xfrm>
            <a:off x="1533525" y="1242000"/>
            <a:ext cx="6219826" cy="4270255"/>
          </a:xfrm>
          <a:prstGeom prst="rect">
            <a:avLst/>
          </a:prstGeom>
          <a:noFill/>
        </p:spPr>
        <p:txBody>
          <a:bodyPr lIns="0" tIns="0" rIns="9000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16837423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2" grpId="0" animBg="1"/>
      <p:bldP spid="8" grpId="0"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7467D6-291E-4F06-B5D2-1507EB4D0848}"/>
              </a:ext>
            </a:extLst>
          </p:cNvPr>
          <p:cNvSpPr/>
          <p:nvPr userDrawn="1"/>
        </p:nvSpPr>
        <p:spPr>
          <a:xfrm rot="5400000" flipV="1">
            <a:off x="2681581" y="-2684767"/>
            <a:ext cx="5623987" cy="10993524"/>
          </a:xfrm>
          <a:prstGeom prst="rect">
            <a:avLst/>
          </a:prstGeom>
          <a:gradFill flip="none" rotWithShape="1">
            <a:gsLst>
              <a:gs pos="6000">
                <a:schemeClr val="accent3"/>
              </a:gs>
              <a:gs pos="52000">
                <a:schemeClr val="accent2"/>
              </a:gs>
              <a:gs pos="89000">
                <a:schemeClr val="accent1"/>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320039" y="486795"/>
            <a:ext cx="10263653" cy="640080"/>
          </a:xfrm>
        </p:spPr>
        <p:txBody>
          <a:bodyPr/>
          <a:lstStyle>
            <a:lvl1pPr>
              <a:defRPr>
                <a:solidFill>
                  <a:schemeClr val="bg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320040" y="6309360"/>
            <a:ext cx="781674" cy="274320"/>
          </a:xfrm>
        </p:spPr>
        <p:txBody>
          <a:bodyPr/>
          <a:lstStyle/>
          <a:p>
            <a:fld id="{9B3E39EC-4BE2-4DEA-81C0-4ABC0AAB4AC0}" type="slidenum">
              <a:rPr lang="en-AU" smtClean="0"/>
              <a:pPr/>
              <a:t>‹#›</a:t>
            </a:fld>
            <a:endParaRPr lang="en-AU" dirty="0"/>
          </a:p>
        </p:txBody>
      </p:sp>
      <p:sp>
        <p:nvSpPr>
          <p:cNvPr id="10" name="L-Shape 9">
            <a:extLst>
              <a:ext uri="{FF2B5EF4-FFF2-40B4-BE49-F238E27FC236}">
                <a16:creationId xmlns:a16="http://schemas.microsoft.com/office/drawing/2014/main" id="{99384FE1-783D-4B4D-88E2-DC730D0C940F}"/>
              </a:ext>
            </a:extLst>
          </p:cNvPr>
          <p:cNvSpPr/>
          <p:nvPr userDrawn="1"/>
        </p:nvSpPr>
        <p:spPr>
          <a:xfrm rot="5400000">
            <a:off x="10974161" y="5640161"/>
            <a:ext cx="1234011" cy="1201665"/>
          </a:xfrm>
          <a:prstGeom prst="corner">
            <a:avLst>
              <a:gd name="adj1" fmla="val 5000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FC72292E-3E4C-4838-BF50-323DE64A1A88}"/>
              </a:ext>
            </a:extLst>
          </p:cNvPr>
          <p:cNvSpPr>
            <a:spLocks noGrp="1"/>
          </p:cNvSpPr>
          <p:nvPr>
            <p:ph sz="half" idx="2" hasCustomPrompt="1"/>
          </p:nvPr>
        </p:nvSpPr>
        <p:spPr>
          <a:xfrm>
            <a:off x="320400" y="1245600"/>
            <a:ext cx="10263292" cy="4270255"/>
          </a:xfrm>
          <a:prstGeom prst="rect">
            <a:avLst/>
          </a:prstGeom>
          <a:noFill/>
        </p:spPr>
        <p:txBody>
          <a:bodyPr lIns="0" tIns="0" rIns="9000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4183642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5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500"/>
                                        <p:tgtEl>
                                          <p:spTgt spid="1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fade">
                                      <p:cBhvr>
                                        <p:cTn id="4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0" grpId="0" animBg="1"/>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8C0D08-4D77-422B-A459-415B026A29BE}"/>
              </a:ext>
            </a:extLst>
          </p:cNvPr>
          <p:cNvSpPr/>
          <p:nvPr userDrawn="1"/>
        </p:nvSpPr>
        <p:spPr>
          <a:xfrm>
            <a:off x="0" y="0"/>
            <a:ext cx="12192000" cy="6866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B973E7-28F3-40EF-BAE5-1BE29AE17205}"/>
              </a:ext>
            </a:extLst>
          </p:cNvPr>
          <p:cNvSpPr txBox="1"/>
          <p:nvPr userDrawn="1"/>
        </p:nvSpPr>
        <p:spPr>
          <a:xfrm>
            <a:off x="0" y="6326027"/>
            <a:ext cx="195746" cy="540000"/>
          </a:xfrm>
          <a:prstGeom prst="rect">
            <a:avLst/>
          </a:prstGeom>
          <a:solidFill>
            <a:schemeClr val="accent4"/>
          </a:solidFill>
        </p:spPr>
        <p:txBody>
          <a:bodyPr wrap="square" rtlCol="0">
            <a:spAutoFit/>
          </a:bodyPr>
          <a:lstStyle/>
          <a:p>
            <a:endParaRPr lang="en-US" dirty="0"/>
          </a:p>
        </p:txBody>
      </p:sp>
      <p:sp>
        <p:nvSpPr>
          <p:cNvPr id="15" name="Title 1">
            <a:extLst>
              <a:ext uri="{FF2B5EF4-FFF2-40B4-BE49-F238E27FC236}">
                <a16:creationId xmlns:a16="http://schemas.microsoft.com/office/drawing/2014/main" id="{D59394E4-A17F-499B-A66A-CD11D7DC417E}"/>
              </a:ext>
            </a:extLst>
          </p:cNvPr>
          <p:cNvSpPr>
            <a:spLocks noGrp="1"/>
          </p:cNvSpPr>
          <p:nvPr>
            <p:ph type="title" hasCustomPrompt="1"/>
          </p:nvPr>
        </p:nvSpPr>
        <p:spPr>
          <a:xfrm>
            <a:off x="320400" y="486795"/>
            <a:ext cx="11371500" cy="640080"/>
          </a:xfrm>
        </p:spPr>
        <p:txBody>
          <a:bodyPr>
            <a:noAutofit/>
          </a:bodyPr>
          <a:lstStyle>
            <a:lvl1pPr>
              <a:defRPr>
                <a:solidFill>
                  <a:schemeClr val="bg1"/>
                </a:solidFill>
              </a:defRPr>
            </a:lvl1pPr>
          </a:lstStyle>
          <a:p>
            <a:r>
              <a:rPr lang="en-US" dirty="0"/>
              <a:t>Slide title, 28pt bold</a:t>
            </a:r>
          </a:p>
        </p:txBody>
      </p:sp>
      <p:sp>
        <p:nvSpPr>
          <p:cNvPr id="18" name="Slide Number Placeholder 3">
            <a:extLst>
              <a:ext uri="{FF2B5EF4-FFF2-40B4-BE49-F238E27FC236}">
                <a16:creationId xmlns:a16="http://schemas.microsoft.com/office/drawing/2014/main" id="{B9F087DB-3F58-4844-A04D-277D85334DC4}"/>
              </a:ext>
            </a:extLst>
          </p:cNvPr>
          <p:cNvSpPr>
            <a:spLocks noGrp="1"/>
          </p:cNvSpPr>
          <p:nvPr>
            <p:ph type="sldNum" sz="quarter" idx="11"/>
          </p:nvPr>
        </p:nvSpPr>
        <p:spPr>
          <a:xfrm>
            <a:off x="320040" y="6309360"/>
            <a:ext cx="781674" cy="274320"/>
          </a:xfrm>
        </p:spPr>
        <p:txBody>
          <a:bodyPr/>
          <a:lstStyle>
            <a:lvl1pPr>
              <a:defRPr>
                <a:solidFill>
                  <a:schemeClr val="bg1"/>
                </a:solidFill>
              </a:defRPr>
            </a:lvl1pPr>
          </a:lstStyle>
          <a:p>
            <a:fld id="{9B3E39EC-4BE2-4DEA-81C0-4ABC0AAB4AC0}" type="slidenum">
              <a:rPr lang="en-AU" smtClean="0"/>
              <a:pPr/>
              <a:t>‹#›</a:t>
            </a:fld>
            <a:endParaRPr lang="en-AU" dirty="0"/>
          </a:p>
        </p:txBody>
      </p:sp>
      <p:sp>
        <p:nvSpPr>
          <p:cNvPr id="20" name="Text Placeholder 15">
            <a:extLst>
              <a:ext uri="{FF2B5EF4-FFF2-40B4-BE49-F238E27FC236}">
                <a16:creationId xmlns:a16="http://schemas.microsoft.com/office/drawing/2014/main" id="{B3D39B91-7E7E-4A96-B99F-ED24FC221F01}"/>
              </a:ext>
            </a:extLst>
          </p:cNvPr>
          <p:cNvSpPr>
            <a:spLocks noGrp="1"/>
          </p:cNvSpPr>
          <p:nvPr>
            <p:ph type="body" sz="quarter" idx="12"/>
          </p:nvPr>
        </p:nvSpPr>
        <p:spPr>
          <a:xfrm>
            <a:off x="320400" y="1242000"/>
            <a:ext cx="11371499" cy="44748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0D80782F-7EE8-4E34-AF8E-5C7F9135685F}"/>
              </a:ext>
            </a:extLst>
          </p:cNvPr>
          <p:cNvSpPr txBox="1"/>
          <p:nvPr userDrawn="1"/>
        </p:nvSpPr>
        <p:spPr>
          <a:xfrm>
            <a:off x="0" y="5462050"/>
            <a:ext cx="195746" cy="847310"/>
          </a:xfrm>
          <a:prstGeom prst="rect">
            <a:avLst/>
          </a:prstGeom>
          <a:solidFill>
            <a:schemeClr val="accent1"/>
          </a:solidFill>
        </p:spPr>
        <p:txBody>
          <a:bodyPr wrap="square" rtlCol="0">
            <a:spAutoFit/>
          </a:bodyPr>
          <a:lstStyle/>
          <a:p>
            <a:endParaRPr lang="en-US" dirty="0"/>
          </a:p>
        </p:txBody>
      </p:sp>
      <p:sp>
        <p:nvSpPr>
          <p:cNvPr id="14" name="Rectangle 13">
            <a:extLst>
              <a:ext uri="{FF2B5EF4-FFF2-40B4-BE49-F238E27FC236}">
                <a16:creationId xmlns:a16="http://schemas.microsoft.com/office/drawing/2014/main" id="{69FA5319-5576-4578-B82F-88897FC90528}"/>
              </a:ext>
            </a:extLst>
          </p:cNvPr>
          <p:cNvSpPr/>
          <p:nvPr userDrawn="1"/>
        </p:nvSpPr>
        <p:spPr>
          <a:xfrm>
            <a:off x="0" y="0"/>
            <a:ext cx="195746" cy="5462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2">
            <a:extLst>
              <a:ext uri="{FF2B5EF4-FFF2-40B4-BE49-F238E27FC236}">
                <a16:creationId xmlns:a16="http://schemas.microsoft.com/office/drawing/2014/main" id="{9A52D48B-C45B-4A43-BB8D-7EF457AF4FC1}"/>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256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0-#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0-#ppt_w/2"/>
                                          </p:val>
                                        </p:tav>
                                        <p:tav tm="100000">
                                          <p:val>
                                            <p:strVal val="#ppt_x"/>
                                          </p:val>
                                        </p:tav>
                                      </p:tavLst>
                                    </p:anim>
                                    <p:anim calcmode="lin" valueType="num">
                                      <p:cBhvr additive="base">
                                        <p:cTn id="13" dur="25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fill="hold"/>
                                        <p:tgtEl>
                                          <p:spTgt spid="13"/>
                                        </p:tgtEl>
                                        <p:attrNameLst>
                                          <p:attrName>ppt_x</p:attrName>
                                        </p:attrNameLst>
                                      </p:cBhvr>
                                      <p:tavLst>
                                        <p:tav tm="0">
                                          <p:val>
                                            <p:strVal val="0-#ppt_w/2"/>
                                          </p:val>
                                        </p:tav>
                                        <p:tav tm="100000">
                                          <p:val>
                                            <p:strVal val="#ppt_x"/>
                                          </p:val>
                                        </p:tav>
                                      </p:tavLst>
                                    </p:anim>
                                    <p:anim calcmode="lin" valueType="num">
                                      <p:cBhvr additive="base">
                                        <p:cTn id="18" dur="2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xEl>
                                              <p:pRg st="0" end="0"/>
                                            </p:txEl>
                                          </p:spTgt>
                                        </p:tgtEl>
                                        <p:attrNameLst>
                                          <p:attrName>style.visibility</p:attrName>
                                        </p:attrNameLst>
                                      </p:cBhvr>
                                      <p:to>
                                        <p:strVal val="visible"/>
                                      </p:to>
                                    </p:set>
                                    <p:animEffect transition="in" filter="fade">
                                      <p:cBhvr>
                                        <p:cTn id="33" dur="500"/>
                                        <p:tgtEl>
                                          <p:spTgt spid="2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xEl>
                                              <p:pRg st="1" end="1"/>
                                            </p:txEl>
                                          </p:spTgt>
                                        </p:tgtEl>
                                        <p:attrNameLst>
                                          <p:attrName>style.visibility</p:attrName>
                                        </p:attrNameLst>
                                      </p:cBhvr>
                                      <p:to>
                                        <p:strVal val="visible"/>
                                      </p:to>
                                    </p:set>
                                    <p:animEffect transition="in" filter="fade">
                                      <p:cBhvr>
                                        <p:cTn id="36" dur="500"/>
                                        <p:tgtEl>
                                          <p:spTgt spid="2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fade">
                                      <p:cBhvr>
                                        <p:cTn id="39" dur="500"/>
                                        <p:tgtEl>
                                          <p:spTgt spid="20">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fade">
                                      <p:cBhvr>
                                        <p:cTn id="42" dur="500"/>
                                        <p:tgtEl>
                                          <p:spTgt spid="20">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xEl>
                                              <p:pRg st="4" end="4"/>
                                            </p:txEl>
                                          </p:spTgt>
                                        </p:tgtEl>
                                        <p:attrNameLst>
                                          <p:attrName>style.visibility</p:attrName>
                                        </p:attrNameLst>
                                      </p:cBhvr>
                                      <p:to>
                                        <p:strVal val="visible"/>
                                      </p:to>
                                    </p:set>
                                    <p:animEffect transition="in" filter="fade">
                                      <p:cBhvr>
                                        <p:cTn id="45"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0" grpId="0" animBg="1"/>
      <p:bldP spid="1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Option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D4EDC-1F82-4551-9D7F-D98C064E681E}"/>
              </a:ext>
            </a:extLst>
          </p:cNvPr>
          <p:cNvSpPr/>
          <p:nvPr userDrawn="1"/>
        </p:nvSpPr>
        <p:spPr>
          <a:xfrm rot="10800000" flipV="1">
            <a:off x="4059371" y="914400"/>
            <a:ext cx="7405796" cy="59436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4E1496-E6CF-4C3F-8754-C59ADECD9F05}"/>
              </a:ext>
            </a:extLst>
          </p:cNvPr>
          <p:cNvSpPr/>
          <p:nvPr userDrawn="1"/>
        </p:nvSpPr>
        <p:spPr>
          <a:xfrm>
            <a:off x="320038" y="914400"/>
            <a:ext cx="320040"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11FF8A-B049-4996-AD66-199DE4FAA429}"/>
              </a:ext>
            </a:extLst>
          </p:cNvPr>
          <p:cNvSpPr>
            <a:spLocks noGrp="1"/>
          </p:cNvSpPr>
          <p:nvPr userDrawn="1">
            <p:ph type="ctrTitle" hasCustomPrompt="1"/>
          </p:nvPr>
        </p:nvSpPr>
        <p:spPr>
          <a:xfrm>
            <a:off x="4286250" y="1213658"/>
            <a:ext cx="6853413" cy="2384610"/>
          </a:xfrm>
          <a:prstGeom prst="rect">
            <a:avLst/>
          </a:prstGeom>
          <a:noFill/>
        </p:spPr>
        <p:txBody>
          <a:bodyPr lIns="0" anchor="b">
            <a:noAutofit/>
          </a:bodyPr>
          <a:lstStyle>
            <a:lvl1pPr algn="l">
              <a:defRPr sz="3600" b="1">
                <a:solidFill>
                  <a:schemeClr val="bg1"/>
                </a:solidFill>
              </a:defRPr>
            </a:lvl1pPr>
          </a:lstStyle>
          <a:p>
            <a:r>
              <a:rPr lang="en-US" dirty="0"/>
              <a:t>Presentation title, 36pt bold.</a:t>
            </a:r>
          </a:p>
        </p:txBody>
      </p:sp>
      <p:sp>
        <p:nvSpPr>
          <p:cNvPr id="12" name="Text Placeholder 5">
            <a:extLst>
              <a:ext uri="{FF2B5EF4-FFF2-40B4-BE49-F238E27FC236}">
                <a16:creationId xmlns:a16="http://schemas.microsoft.com/office/drawing/2014/main" id="{3D4EBBA2-EF8B-47E2-8BD2-4C72B4AC8705}"/>
              </a:ext>
            </a:extLst>
          </p:cNvPr>
          <p:cNvSpPr>
            <a:spLocks noGrp="1"/>
          </p:cNvSpPr>
          <p:nvPr userDrawn="1">
            <p:ph type="body" sz="quarter" idx="10" hasCustomPrompt="1"/>
          </p:nvPr>
        </p:nvSpPr>
        <p:spPr>
          <a:xfrm>
            <a:off x="4286249" y="3765667"/>
            <a:ext cx="6853413" cy="939338"/>
          </a:xfrm>
          <a:prstGeom prst="rect">
            <a:avLst/>
          </a:prstGeom>
        </p:spPr>
        <p:txBody>
          <a:bodyPr lIns="0" anchor="b"/>
          <a:lstStyle>
            <a:lvl1pPr marL="0" indent="0">
              <a:buFontTx/>
              <a:buNone/>
              <a:defRPr sz="2400" b="1">
                <a:solidFill>
                  <a:schemeClr val="bg1"/>
                </a:solidFill>
              </a:defRPr>
            </a:lvl1pPr>
          </a:lstStyle>
          <a:p>
            <a:pPr lvl="0"/>
            <a:r>
              <a:rPr lang="en-AU" dirty="0"/>
              <a:t>Other information, 24pt light bold.</a:t>
            </a:r>
            <a:endParaRPr lang="en-US" dirty="0"/>
          </a:p>
        </p:txBody>
      </p:sp>
      <p:sp>
        <p:nvSpPr>
          <p:cNvPr id="10" name="Picture Placeholder 3">
            <a:extLst>
              <a:ext uri="{FF2B5EF4-FFF2-40B4-BE49-F238E27FC236}">
                <a16:creationId xmlns:a16="http://schemas.microsoft.com/office/drawing/2014/main" id="{F07EF067-55D5-451A-96F0-865D6E6448E2}"/>
              </a:ext>
            </a:extLst>
          </p:cNvPr>
          <p:cNvSpPr>
            <a:spLocks noGrp="1"/>
          </p:cNvSpPr>
          <p:nvPr>
            <p:ph type="pic" sz="quarter" idx="11" hasCustomPrompt="1"/>
          </p:nvPr>
        </p:nvSpPr>
        <p:spPr>
          <a:xfrm>
            <a:off x="896243" y="914400"/>
            <a:ext cx="3163127" cy="5943600"/>
          </a:xfrm>
          <a:prstGeom prst="rect">
            <a:avLst/>
          </a:prstGeom>
        </p:spPr>
        <p:txBody>
          <a:bodyPr/>
          <a:lstStyle>
            <a:lvl1pPr marL="0" indent="0">
              <a:buNone/>
              <a:defRPr sz="2000"/>
            </a:lvl1pPr>
          </a:lstStyle>
          <a:p>
            <a:r>
              <a:rPr lang="en-AU" sz="2000" dirty="0"/>
              <a:t>Click icon to add picture.</a:t>
            </a:r>
            <a:endParaRPr lang="en-US" dirty="0"/>
          </a:p>
        </p:txBody>
      </p:sp>
      <p:sp>
        <p:nvSpPr>
          <p:cNvPr id="14" name="Rectangle 13">
            <a:extLst>
              <a:ext uri="{FF2B5EF4-FFF2-40B4-BE49-F238E27FC236}">
                <a16:creationId xmlns:a16="http://schemas.microsoft.com/office/drawing/2014/main" id="{DEE934EC-7021-45BC-8F6C-7C03AE0159DE}"/>
              </a:ext>
            </a:extLst>
          </p:cNvPr>
          <p:cNvSpPr/>
          <p:nvPr userDrawn="1"/>
        </p:nvSpPr>
        <p:spPr>
          <a:xfrm>
            <a:off x="406793" y="914400"/>
            <a:ext cx="3200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AB0CBB-1575-41D5-BC28-47939754250F}"/>
              </a:ext>
            </a:extLst>
          </p:cNvPr>
          <p:cNvSpPr/>
          <p:nvPr userDrawn="1"/>
        </p:nvSpPr>
        <p:spPr>
          <a:xfrm>
            <a:off x="717631" y="914400"/>
            <a:ext cx="178614"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88C9CC6-3039-4776-B6D2-3F4EB8C85C89}"/>
              </a:ext>
            </a:extLst>
          </p:cNvPr>
          <p:cNvSpPr/>
          <p:nvPr userDrawn="1"/>
        </p:nvSpPr>
        <p:spPr>
          <a:xfrm>
            <a:off x="11366542" y="914400"/>
            <a:ext cx="165313"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Brand Logo">
            <a:extLst>
              <a:ext uri="{FF2B5EF4-FFF2-40B4-BE49-F238E27FC236}">
                <a16:creationId xmlns:a16="http://schemas.microsoft.com/office/drawing/2014/main" id="{35B27783-0F8A-356E-00FF-04A1E8F780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7260" y="243821"/>
            <a:ext cx="4124325" cy="457200"/>
          </a:xfrm>
          <a:prstGeom prst="rect">
            <a:avLst/>
          </a:prstGeom>
        </p:spPr>
      </p:pic>
    </p:spTree>
    <p:extLst>
      <p:ext uri="{BB962C8B-B14F-4D97-AF65-F5344CB8AC3E}">
        <p14:creationId xmlns:p14="http://schemas.microsoft.com/office/powerpoint/2010/main" val="1661156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y Ins, Click for Heading &amp; Tex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FD18AD42-A504-4C7F-AD0D-810BB1DFC984}"/>
              </a:ext>
            </a:extLst>
          </p:cNvPr>
          <p:cNvSpPr>
            <a:spLocks noGrp="1"/>
          </p:cNvSpPr>
          <p:nvPr>
            <p:ph type="body" sz="quarter" idx="15" hasCustomPrompt="1"/>
          </p:nvPr>
        </p:nvSpPr>
        <p:spPr>
          <a:xfrm>
            <a:off x="316231" y="1241998"/>
            <a:ext cx="5936610" cy="569999"/>
          </a:xfrm>
          <a:prstGeom prst="rect">
            <a:avLst/>
          </a:prstGeom>
          <a:solidFill>
            <a:schemeClr val="tx1"/>
          </a:solidFill>
        </p:spPr>
        <p:txBody>
          <a:bodyPr lIns="144000" anchor="ctr"/>
          <a:lstStyle>
            <a:lvl1pPr marL="0" indent="0">
              <a:buNone/>
              <a:defRPr b="1">
                <a:solidFill>
                  <a:schemeClr val="bg1"/>
                </a:solidFill>
                <a:latin typeface="+mj-lt"/>
              </a:defRPr>
            </a:lvl1pPr>
            <a:lvl5pPr marL="1080000" indent="0">
              <a:buNone/>
              <a:defRPr/>
            </a:lvl5pPr>
          </a:lstStyle>
          <a:p>
            <a:pPr lvl="0"/>
            <a:r>
              <a:rPr lang="en-US" dirty="0"/>
              <a:t>Insert sub-heading</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1" y="1242000"/>
            <a:ext cx="316229" cy="50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C2DB364D-715F-4D4D-9D23-33D7AAFB856C}"/>
              </a:ext>
            </a:extLst>
          </p:cNvPr>
          <p:cNvSpPr>
            <a:spLocks noGrp="1"/>
          </p:cNvSpPr>
          <p:nvPr>
            <p:ph type="body" sz="quarter" idx="16" hasCustomPrompt="1"/>
          </p:nvPr>
        </p:nvSpPr>
        <p:spPr>
          <a:xfrm>
            <a:off x="6252213" y="1241999"/>
            <a:ext cx="5939787" cy="569998"/>
          </a:xfrm>
          <a:prstGeom prst="rect">
            <a:avLst/>
          </a:prstGeom>
          <a:solidFill>
            <a:schemeClr val="accent1"/>
          </a:solidFill>
        </p:spPr>
        <p:txBody>
          <a:bodyPr lIns="144000" anchor="ctr"/>
          <a:lstStyle>
            <a:lvl1pPr marL="0" indent="0">
              <a:buNone/>
              <a:defRPr b="1">
                <a:solidFill>
                  <a:schemeClr val="bg1"/>
                </a:solidFill>
                <a:latin typeface="+mj-lt"/>
              </a:defRPr>
            </a:lvl1pPr>
            <a:lvl5pPr marL="1080000" indent="0">
              <a:buNone/>
              <a:defRPr/>
            </a:lvl5pPr>
          </a:lstStyle>
          <a:p>
            <a:pPr lvl="0"/>
            <a:r>
              <a:rPr lang="en-US" dirty="0"/>
              <a:t>Insert sub-heading</a:t>
            </a:r>
          </a:p>
        </p:txBody>
      </p:sp>
      <p:sp>
        <p:nvSpPr>
          <p:cNvPr id="13" name="Title 1">
            <a:extLst>
              <a:ext uri="{FF2B5EF4-FFF2-40B4-BE49-F238E27FC236}">
                <a16:creationId xmlns:a16="http://schemas.microsoft.com/office/drawing/2014/main" id="{5CFCA270-696B-4DC3-A404-A5DEEB37B173}"/>
              </a:ext>
            </a:extLst>
          </p:cNvPr>
          <p:cNvSpPr>
            <a:spLocks noGrp="1"/>
          </p:cNvSpPr>
          <p:nvPr>
            <p:ph type="title" hasCustomPrompt="1"/>
          </p:nvPr>
        </p:nvSpPr>
        <p:spPr>
          <a:xfrm>
            <a:off x="320400" y="486795"/>
            <a:ext cx="11525250" cy="639763"/>
          </a:xfrm>
        </p:spPr>
        <p:txBody>
          <a:bodyPr/>
          <a:lstStyle>
            <a:lvl1pPr>
              <a:defRPr>
                <a:solidFill>
                  <a:schemeClr val="accent1"/>
                </a:solidFill>
              </a:defRPr>
            </a:lvl1pPr>
          </a:lstStyle>
          <a:p>
            <a:r>
              <a:rPr lang="en-US" dirty="0"/>
              <a:t>Slide title, 28pt bold</a:t>
            </a:r>
          </a:p>
        </p:txBody>
      </p:sp>
      <p:sp>
        <p:nvSpPr>
          <p:cNvPr id="14" name="Content Placeholder 3">
            <a:extLst>
              <a:ext uri="{FF2B5EF4-FFF2-40B4-BE49-F238E27FC236}">
                <a16:creationId xmlns:a16="http://schemas.microsoft.com/office/drawing/2014/main" id="{CB3D4782-01F9-4B7F-9D2F-AE2016EEBFDD}"/>
              </a:ext>
            </a:extLst>
          </p:cNvPr>
          <p:cNvSpPr>
            <a:spLocks noGrp="1"/>
          </p:cNvSpPr>
          <p:nvPr>
            <p:ph sz="half" idx="17" hasCustomPrompt="1"/>
          </p:nvPr>
        </p:nvSpPr>
        <p:spPr>
          <a:xfrm>
            <a:off x="316228" y="1811997"/>
            <a:ext cx="5936613" cy="4452003"/>
          </a:xfrm>
          <a:prstGeom prst="rect">
            <a:avLst/>
          </a:prstGeom>
          <a:solidFill>
            <a:schemeClr val="tx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5" name="Content Placeholder 3">
            <a:extLst>
              <a:ext uri="{FF2B5EF4-FFF2-40B4-BE49-F238E27FC236}">
                <a16:creationId xmlns:a16="http://schemas.microsoft.com/office/drawing/2014/main" id="{9E3C7BBD-8ABE-4461-BF7E-33FBB6E4CBC6}"/>
              </a:ext>
            </a:extLst>
          </p:cNvPr>
          <p:cNvSpPr>
            <a:spLocks noGrp="1"/>
          </p:cNvSpPr>
          <p:nvPr>
            <p:ph sz="half" idx="2" hasCustomPrompt="1"/>
          </p:nvPr>
        </p:nvSpPr>
        <p:spPr>
          <a:xfrm>
            <a:off x="6252213" y="1811996"/>
            <a:ext cx="5939787" cy="4452003"/>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Tree>
    <p:extLst>
      <p:ext uri="{BB962C8B-B14F-4D97-AF65-F5344CB8AC3E}">
        <p14:creationId xmlns:p14="http://schemas.microsoft.com/office/powerpoint/2010/main" val="6384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500"/>
                                        <p:tgtEl>
                                          <p:spTgt spid="10">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bg/>
                                          </p:spTgt>
                                        </p:tgtEl>
                                        <p:attrNameLst>
                                          <p:attrName>style.visibility</p:attrName>
                                        </p:attrNameLst>
                                      </p:cBhvr>
                                      <p:to>
                                        <p:strVal val="visible"/>
                                      </p:to>
                                    </p:set>
                                    <p:animEffect transition="in" filter="fade">
                                      <p:cBhvr>
                                        <p:cTn id="28" dur="500"/>
                                        <p:tgtEl>
                                          <p:spTgt spid="14">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fade">
                                      <p:cBhvr>
                                        <p:cTn id="36" dur="500"/>
                                        <p:tgtEl>
                                          <p:spTgt spid="14">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fade">
                                      <p:cBhvr>
                                        <p:cTn id="42" dur="500"/>
                                        <p:tgtEl>
                                          <p:spTgt spid="14">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Effect transition="in" filter="fade">
                                      <p:cBhvr>
                                        <p:cTn id="45" dur="500"/>
                                        <p:tgtEl>
                                          <p:spTgt spid="1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bg/>
                                          </p:spTgt>
                                        </p:tgtEl>
                                        <p:attrNameLst>
                                          <p:attrName>style.visibility</p:attrName>
                                        </p:attrNameLst>
                                      </p:cBhvr>
                                      <p:to>
                                        <p:strVal val="visible"/>
                                      </p:to>
                                    </p:set>
                                    <p:animEffect transition="in" filter="fade">
                                      <p:cBhvr>
                                        <p:cTn id="50" dur="500"/>
                                        <p:tgtEl>
                                          <p:spTgt spid="11">
                                            <p:bg/>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fade">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xEl>
                                              <p:pRg st="1" end="1"/>
                                            </p:txEl>
                                          </p:spTgt>
                                        </p:tgtEl>
                                        <p:attrNameLst>
                                          <p:attrName>style.visibility</p:attrName>
                                        </p:attrNameLst>
                                      </p:cBhvr>
                                      <p:to>
                                        <p:strVal val="visible"/>
                                      </p:to>
                                    </p:set>
                                    <p:animEffect transition="in" filter="fade">
                                      <p:cBhvr>
                                        <p:cTn id="68" dur="500"/>
                                        <p:tgtEl>
                                          <p:spTgt spid="15">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xEl>
                                              <p:pRg st="2" end="2"/>
                                            </p:txEl>
                                          </p:spTgt>
                                        </p:tgtEl>
                                        <p:attrNameLst>
                                          <p:attrName>style.visibility</p:attrName>
                                        </p:attrNameLst>
                                      </p:cBhvr>
                                      <p:to>
                                        <p:strVal val="visible"/>
                                      </p:to>
                                    </p:set>
                                    <p:animEffect transition="in" filter="fade">
                                      <p:cBhvr>
                                        <p:cTn id="71" dur="500"/>
                                        <p:tgtEl>
                                          <p:spTgt spid="15">
                                            <p:txEl>
                                              <p:pRg st="2" end="2"/>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xEl>
                                              <p:pRg st="3" end="3"/>
                                            </p:txEl>
                                          </p:spTgt>
                                        </p:tgtEl>
                                        <p:attrNameLst>
                                          <p:attrName>style.visibility</p:attrName>
                                        </p:attrNameLst>
                                      </p:cBhvr>
                                      <p:to>
                                        <p:strVal val="visible"/>
                                      </p:to>
                                    </p:set>
                                    <p:animEffect transition="in" filter="fade">
                                      <p:cBhvr>
                                        <p:cTn id="74" dur="500"/>
                                        <p:tgtEl>
                                          <p:spTgt spid="15">
                                            <p:txEl>
                                              <p:pRg st="3" end="3"/>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xEl>
                                              <p:pRg st="4" end="4"/>
                                            </p:txEl>
                                          </p:spTgt>
                                        </p:tgtEl>
                                        <p:attrNameLst>
                                          <p:attrName>style.visibility</p:attrName>
                                        </p:attrNameLst>
                                      </p:cBhvr>
                                      <p:to>
                                        <p:strVal val="visible"/>
                                      </p:to>
                                    </p:set>
                                    <p:animEffect transition="in" filter="fade">
                                      <p:cBhvr>
                                        <p:cTn id="7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8" grpId="0" animBg="1"/>
      <p:bldP spid="11" grpId="0"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p:bldP spid="14" grpId="0" build="p" animBg="1">
        <p:tmplLst>
          <p:tmpl>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Greyscale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02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Greyscale with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450000">
              <a:spcBef>
                <a:spcPts val="500"/>
              </a:spcBef>
              <a:buFont typeface="+mj-lt"/>
              <a:buAutoNum type="arabicPeriod"/>
              <a:defRPr/>
            </a:lvl1pPr>
            <a:lvl2pPr marL="900000" indent="-450000">
              <a:spcBef>
                <a:spcPts val="500"/>
              </a:spcBef>
              <a:buFont typeface="+mj-lt"/>
              <a:buAutoNum type="arabicPeriod"/>
              <a:defRPr/>
            </a:lvl2pPr>
            <a:lvl3pPr marL="1350000" indent="-450000">
              <a:spcBef>
                <a:spcPts val="500"/>
              </a:spcBef>
              <a:buFont typeface="+mj-lt"/>
              <a:buAutoNum type="arabicPeriod"/>
              <a:defRPr/>
            </a:lvl3pPr>
            <a:lvl4pPr marL="1800000" indent="-450000">
              <a:buFont typeface="+mj-lt"/>
              <a:buAutoNum type="arabicPeriod"/>
              <a:defRPr/>
            </a:lvl4pPr>
            <a:lvl5pPr marL="2250000" indent="-45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175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right Whit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445A08-4649-4725-A997-B59559D9FAD3}"/>
              </a:ext>
            </a:extLst>
          </p:cNvPr>
          <p:cNvSpPr/>
          <p:nvPr userDrawn="1"/>
        </p:nvSpPr>
        <p:spPr>
          <a:xfrm>
            <a:off x="0" y="0"/>
            <a:ext cx="18288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120610-E462-4654-880E-968896EE8561}"/>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4B2EF4-9098-40F8-852E-6A5EC1DE4D12}"/>
              </a:ext>
            </a:extLst>
          </p:cNvPr>
          <p:cNvSpPr/>
          <p:nvPr userDrawn="1"/>
        </p:nvSpPr>
        <p:spPr>
          <a:xfrm>
            <a:off x="8937567" y="-2"/>
            <a:ext cx="3254433"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1C20528-67BB-48FD-92E3-68505AD858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7660" y="548039"/>
            <a:ext cx="5823166" cy="5823166"/>
          </a:xfrm>
          <a:prstGeom prst="rect">
            <a:avLst/>
          </a:prstGeom>
        </p:spPr>
      </p:pic>
      <p:cxnSp>
        <p:nvCxnSpPr>
          <p:cNvPr id="14" name="Straight Connector 13">
            <a:extLst>
              <a:ext uri="{FF2B5EF4-FFF2-40B4-BE49-F238E27FC236}">
                <a16:creationId xmlns:a16="http://schemas.microsoft.com/office/drawing/2014/main" id="{ED092650-416C-49AB-921B-CF2BFF4237F5}"/>
              </a:ext>
            </a:extLst>
          </p:cNvPr>
          <p:cNvCxnSpPr>
            <a:cxnSpLocks/>
          </p:cNvCxnSpPr>
          <p:nvPr userDrawn="1"/>
        </p:nvCxnSpPr>
        <p:spPr>
          <a:xfrm flipV="1">
            <a:off x="320040" y="1118813"/>
            <a:ext cx="7670569" cy="8062"/>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9E4497-38B4-488E-B280-74E40CD18157}"/>
              </a:ext>
            </a:extLst>
          </p:cNvPr>
          <p:cNvSpPr txBox="1"/>
          <p:nvPr userDrawn="1"/>
        </p:nvSpPr>
        <p:spPr>
          <a:xfrm>
            <a:off x="320400" y="486000"/>
            <a:ext cx="6040877" cy="523220"/>
          </a:xfrm>
          <a:prstGeom prst="rect">
            <a:avLst/>
          </a:prstGeom>
          <a:noFill/>
        </p:spPr>
        <p:txBody>
          <a:bodyPr wrap="square" lIns="0" rtlCol="0">
            <a:spAutoFit/>
          </a:bodyPr>
          <a:lstStyle/>
          <a:p>
            <a:r>
              <a:rPr lang="en-US" sz="2800" b="1" dirty="0">
                <a:latin typeface="+mj-lt"/>
              </a:rPr>
              <a:t>Copyright notice</a:t>
            </a:r>
          </a:p>
        </p:txBody>
      </p:sp>
      <p:sp>
        <p:nvSpPr>
          <p:cNvPr id="15" name="Slide Number Placeholder 5">
            <a:extLst>
              <a:ext uri="{FF2B5EF4-FFF2-40B4-BE49-F238E27FC236}">
                <a16:creationId xmlns:a16="http://schemas.microsoft.com/office/drawing/2014/main" id="{30E5DE4C-C4E9-42C5-B5B9-31A5423B4653}"/>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16" name="Footer Placeholder 2">
            <a:extLst>
              <a:ext uri="{FF2B5EF4-FFF2-40B4-BE49-F238E27FC236}">
                <a16:creationId xmlns:a16="http://schemas.microsoft.com/office/drawing/2014/main" id="{C72AF6CD-350E-4A20-B1B2-45F5B45F3686}"/>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extBox 1">
            <a:extLst>
              <a:ext uri="{FF2B5EF4-FFF2-40B4-BE49-F238E27FC236}">
                <a16:creationId xmlns:a16="http://schemas.microsoft.com/office/drawing/2014/main" id="{0C442CA4-6D8F-D3FA-D340-88076A1F2966}"/>
              </a:ext>
            </a:extLst>
          </p:cNvPr>
          <p:cNvSpPr txBox="1"/>
          <p:nvPr userDrawn="1"/>
        </p:nvSpPr>
        <p:spPr>
          <a:xfrm>
            <a:off x="329045" y="1492782"/>
            <a:ext cx="7804761"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US" sz="1400" kern="1200" dirty="0">
                <a:solidFill>
                  <a:schemeClr val="tx1"/>
                </a:solidFill>
                <a:effectLst/>
                <a:latin typeface="+mj-lt"/>
                <a:ea typeface="+mn-ea"/>
                <a:cs typeface="+mn-cs"/>
              </a:rPr>
              <a:t>                                               . All rights reserved. The content and information contained in this presentation are the property of the Jacobs Group of companies (“Jacobs Group”). Publication, distribution, or reproduction of this presentation in whole or in part without the written permission of Jacobs Group constitutes an infringement of copyright. Jacobs, the Jacobs logo, and all other Jacobs Group trademarks are the property of Jacobs Group. </a:t>
            </a:r>
          </a:p>
          <a:p>
            <a:pPr marL="0" lvl="0" indent="0">
              <a:lnSpc>
                <a:spcPct val="100000"/>
              </a:lnSpc>
              <a:spcBef>
                <a:spcPts val="1800"/>
              </a:spcBef>
              <a:spcAft>
                <a:spcPts val="0"/>
              </a:spcAft>
              <a:buFont typeface="Jacobs Chronos Light" panose="010B0403030503030204" pitchFamily="34" charset="0"/>
              <a:buNone/>
            </a:pPr>
            <a:r>
              <a:rPr lang="en-AU" sz="1400" kern="1200" dirty="0">
                <a:solidFill>
                  <a:schemeClr val="tx1"/>
                </a:solidFill>
                <a:effectLst/>
                <a:latin typeface="+mj-lt"/>
                <a:ea typeface="+mn-ea"/>
                <a:cs typeface="+mn-cs"/>
              </a:rPr>
              <a:t>NOTICE: This presentation has been prepared exclusively for the use and benefit of Jacobs Group client. Jacobs Group accepts no liability or responsibility for any use or reliance upon this presentation by any third party. </a:t>
            </a:r>
            <a:r>
              <a:rPr lang="en-AU" sz="1400" dirty="0">
                <a:solidFill>
                  <a:schemeClr val="tx1"/>
                </a:solidFill>
                <a:latin typeface="+mj-lt"/>
                <a:cs typeface="JacobsChronos" panose="020B0604020202020204" pitchFamily="34" charset="0"/>
              </a:rPr>
              <a:t> </a:t>
            </a:r>
          </a:p>
        </p:txBody>
      </p:sp>
      <p:sp>
        <p:nvSpPr>
          <p:cNvPr id="3" name="Footer Placeholder 2">
            <a:extLst>
              <a:ext uri="{FF2B5EF4-FFF2-40B4-BE49-F238E27FC236}">
                <a16:creationId xmlns:a16="http://schemas.microsoft.com/office/drawing/2014/main" id="{441CFB5A-B37B-E1F2-904B-42E02795D507}"/>
              </a:ext>
            </a:extLst>
          </p:cNvPr>
          <p:cNvSpPr txBox="1">
            <a:spLocks/>
          </p:cNvSpPr>
          <p:nvPr userDrawn="1"/>
        </p:nvSpPr>
        <p:spPr>
          <a:xfrm>
            <a:off x="320040" y="1877766"/>
            <a:ext cx="2085549" cy="274319"/>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j-lt"/>
                <a:ea typeface="+mn-ea"/>
                <a:cs typeface="+mn-cs"/>
              </a:rPr>
              <a:t>© Copyright Jacobs 2024</a:t>
            </a:r>
            <a:endParaRPr kumimoji="0" lang="en-AU" sz="14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897547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pyright Black 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1CAFD-5BCC-46E3-A86B-8EF3F19CF2AA}"/>
              </a:ext>
            </a:extLst>
          </p:cNvPr>
          <p:cNvSpPr/>
          <p:nvPr userDrawn="1"/>
        </p:nvSpPr>
        <p:spPr>
          <a:xfrm>
            <a:off x="8937567" y="-2"/>
            <a:ext cx="3254433"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DB8F43-8FC9-473A-AFAB-A777A9CFFFC5}"/>
              </a:ext>
            </a:extLst>
          </p:cNvPr>
          <p:cNvSpPr/>
          <p:nvPr userDrawn="1"/>
        </p:nvSpPr>
        <p:spPr>
          <a:xfrm>
            <a:off x="12028560"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EDBFFE-98BE-4892-ABA0-7CDE0A8E36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2"/>
            <a:ext cx="6120000" cy="6858000"/>
          </a:xfrm>
          <a:prstGeom prst="rect">
            <a:avLst/>
          </a:prstGeom>
        </p:spPr>
      </p:pic>
      <p:cxnSp>
        <p:nvCxnSpPr>
          <p:cNvPr id="13" name="Straight Connector 12">
            <a:extLst>
              <a:ext uri="{FF2B5EF4-FFF2-40B4-BE49-F238E27FC236}">
                <a16:creationId xmlns:a16="http://schemas.microsoft.com/office/drawing/2014/main" id="{E5A3C61E-ACCE-4F73-9252-D1B90E9DE4E5}"/>
              </a:ext>
            </a:extLst>
          </p:cNvPr>
          <p:cNvCxnSpPr/>
          <p:nvPr userDrawn="1"/>
        </p:nvCxnSpPr>
        <p:spPr>
          <a:xfrm>
            <a:off x="820563" y="1118813"/>
            <a:ext cx="71700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F760E-BC00-4589-B51C-9ED61BFBBC65}"/>
              </a:ext>
            </a:extLst>
          </p:cNvPr>
          <p:cNvSpPr txBox="1"/>
          <p:nvPr userDrawn="1"/>
        </p:nvSpPr>
        <p:spPr>
          <a:xfrm>
            <a:off x="320400" y="486000"/>
            <a:ext cx="6040877" cy="523220"/>
          </a:xfrm>
          <a:prstGeom prst="rect">
            <a:avLst/>
          </a:prstGeom>
          <a:noFill/>
        </p:spPr>
        <p:txBody>
          <a:bodyPr wrap="square" lIns="0" rtlCol="0">
            <a:spAutoFit/>
          </a:bodyPr>
          <a:lstStyle/>
          <a:p>
            <a:r>
              <a:rPr lang="en-US" sz="2800" b="1" dirty="0">
                <a:latin typeface="+mj-lt"/>
              </a:rPr>
              <a:t>Copyright notice</a:t>
            </a:r>
          </a:p>
        </p:txBody>
      </p:sp>
      <p:sp>
        <p:nvSpPr>
          <p:cNvPr id="9" name="Slide Number Placeholder 5">
            <a:extLst>
              <a:ext uri="{FF2B5EF4-FFF2-40B4-BE49-F238E27FC236}">
                <a16:creationId xmlns:a16="http://schemas.microsoft.com/office/drawing/2014/main" id="{79AA090A-E26E-4E08-AEBB-656F7B83A38C}"/>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14" name="Footer Placeholder 2">
            <a:extLst>
              <a:ext uri="{FF2B5EF4-FFF2-40B4-BE49-F238E27FC236}">
                <a16:creationId xmlns:a16="http://schemas.microsoft.com/office/drawing/2014/main" id="{C1077578-8514-4DB9-BB6F-AAED9EC107DD}"/>
              </a:ext>
            </a:extLst>
          </p:cNvPr>
          <p:cNvSpPr txBox="1">
            <a:spLocks/>
          </p:cNvSpPr>
          <p:nvPr userDrawn="1"/>
        </p:nvSpPr>
        <p:spPr>
          <a:xfrm>
            <a:off x="300600" y="1646915"/>
            <a:ext cx="2085549" cy="274319"/>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j-lt"/>
                <a:ea typeface="+mn-ea"/>
                <a:cs typeface="+mn-cs"/>
              </a:rPr>
              <a:t>© Copyright Jacobs 2024</a:t>
            </a:r>
            <a:endParaRPr kumimoji="0" lang="en-AU" sz="14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Box 1">
            <a:extLst>
              <a:ext uri="{FF2B5EF4-FFF2-40B4-BE49-F238E27FC236}">
                <a16:creationId xmlns:a16="http://schemas.microsoft.com/office/drawing/2014/main" id="{FFC73C45-4E85-4095-E223-EC60CC0BECC1}"/>
              </a:ext>
            </a:extLst>
          </p:cNvPr>
          <p:cNvSpPr txBox="1"/>
          <p:nvPr userDrawn="1"/>
        </p:nvSpPr>
        <p:spPr>
          <a:xfrm>
            <a:off x="351417" y="1254534"/>
            <a:ext cx="6009860"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US" sz="1400" kern="1200" dirty="0">
                <a:solidFill>
                  <a:schemeClr val="tx1"/>
                </a:solidFill>
                <a:effectLst/>
                <a:latin typeface="+mj-lt"/>
                <a:ea typeface="+mn-ea"/>
                <a:cs typeface="+mn-cs"/>
              </a:rPr>
              <a:t>                                              . All rights reserved. The content and information contained in this presentation are the property of the Jacobs Group of companies (“Jacobs Group”). Publication, distribution, or reproduction of </a:t>
            </a:r>
            <a:br>
              <a:rPr lang="en-US" sz="1400" kern="1200" dirty="0">
                <a:solidFill>
                  <a:schemeClr val="tx1"/>
                </a:solidFill>
                <a:effectLst/>
                <a:latin typeface="+mj-lt"/>
                <a:ea typeface="+mn-ea"/>
                <a:cs typeface="+mn-cs"/>
              </a:rPr>
            </a:br>
            <a:r>
              <a:rPr lang="en-US" sz="1400" kern="1200" dirty="0">
                <a:solidFill>
                  <a:schemeClr val="tx1"/>
                </a:solidFill>
                <a:effectLst/>
                <a:latin typeface="+mj-lt"/>
                <a:ea typeface="+mn-ea"/>
                <a:cs typeface="+mn-cs"/>
              </a:rPr>
              <a:t>this presentation in whole or in part without the written permission of </a:t>
            </a:r>
            <a:br>
              <a:rPr lang="en-US" sz="1400" kern="1200" dirty="0">
                <a:solidFill>
                  <a:schemeClr val="tx1"/>
                </a:solidFill>
                <a:effectLst/>
                <a:latin typeface="+mj-lt"/>
                <a:ea typeface="+mn-ea"/>
                <a:cs typeface="+mn-cs"/>
              </a:rPr>
            </a:br>
            <a:r>
              <a:rPr lang="en-US" sz="1400" kern="1200" dirty="0">
                <a:solidFill>
                  <a:schemeClr val="tx1"/>
                </a:solidFill>
                <a:effectLst/>
                <a:latin typeface="+mj-lt"/>
                <a:ea typeface="+mn-ea"/>
                <a:cs typeface="+mn-cs"/>
              </a:rPr>
              <a:t>Jacobs Group constitutes an infringement of copyright. Jacobs, the </a:t>
            </a:r>
            <a:br>
              <a:rPr lang="en-US" sz="1400" kern="1200" dirty="0">
                <a:solidFill>
                  <a:schemeClr val="tx1"/>
                </a:solidFill>
                <a:effectLst/>
                <a:latin typeface="+mj-lt"/>
                <a:ea typeface="+mn-ea"/>
                <a:cs typeface="+mn-cs"/>
              </a:rPr>
            </a:br>
            <a:r>
              <a:rPr lang="en-US" sz="1400" kern="1200" dirty="0">
                <a:solidFill>
                  <a:schemeClr val="tx1"/>
                </a:solidFill>
                <a:effectLst/>
                <a:latin typeface="+mj-lt"/>
                <a:ea typeface="+mn-ea"/>
                <a:cs typeface="+mn-cs"/>
              </a:rPr>
              <a:t>Jacobs logo, and all other Jacobs Group trademarks are the property </a:t>
            </a:r>
            <a:br>
              <a:rPr lang="en-US" sz="1400" kern="1200" dirty="0">
                <a:solidFill>
                  <a:schemeClr val="tx1"/>
                </a:solidFill>
                <a:effectLst/>
                <a:latin typeface="+mj-lt"/>
                <a:ea typeface="+mn-ea"/>
                <a:cs typeface="+mn-cs"/>
              </a:rPr>
            </a:br>
            <a:r>
              <a:rPr lang="en-US" sz="1400" kern="1200" dirty="0">
                <a:solidFill>
                  <a:schemeClr val="tx1"/>
                </a:solidFill>
                <a:effectLst/>
                <a:latin typeface="+mj-lt"/>
                <a:ea typeface="+mn-ea"/>
                <a:cs typeface="+mn-cs"/>
              </a:rPr>
              <a:t>of Jacobs Group. </a:t>
            </a:r>
          </a:p>
          <a:p>
            <a:pPr marL="0" lvl="0" indent="0">
              <a:lnSpc>
                <a:spcPct val="90000"/>
              </a:lnSpc>
              <a:spcBef>
                <a:spcPts val="1800"/>
              </a:spcBef>
              <a:spcAft>
                <a:spcPts val="0"/>
              </a:spcAft>
              <a:buFont typeface="Jacobs Chronos Light" panose="010B0403030503030204" pitchFamily="34" charset="0"/>
              <a:buNone/>
            </a:pPr>
            <a:r>
              <a:rPr lang="en-AU" sz="1400" kern="1200" dirty="0">
                <a:solidFill>
                  <a:schemeClr val="tx1"/>
                </a:solidFill>
                <a:effectLst/>
                <a:latin typeface="+mj-lt"/>
                <a:ea typeface="+mn-ea"/>
                <a:cs typeface="+mn-cs"/>
              </a:rPr>
              <a:t>NOTICE: This presentation has been prepared exclusively for the use and benefit of Jacobs Group client. Jacobs Group accepts no liability or responsibility for any use or reliance upon this presentation by any third party. </a:t>
            </a:r>
            <a:r>
              <a:rPr lang="en-AU" sz="1400" dirty="0">
                <a:solidFill>
                  <a:schemeClr val="tx1"/>
                </a:solidFill>
                <a:latin typeface="+mj-lt"/>
                <a:cs typeface="JacobsChronos" panose="020B0604020202020204" pitchFamily="34" charset="0"/>
              </a:rPr>
              <a:t> </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20400" y="486000"/>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a:xfrm>
            <a:off x="320040" y="6309360"/>
            <a:ext cx="781674" cy="274320"/>
          </a:xfrm>
          <a:prstGeom prst="rect">
            <a:avLst/>
          </a:prstGeom>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5" name="Footer Placeholder 2">
            <a:extLst>
              <a:ext uri="{FF2B5EF4-FFF2-40B4-BE49-F238E27FC236}">
                <a16:creationId xmlns:a16="http://schemas.microsoft.com/office/drawing/2014/main" id="{9D650DEC-DC20-4E84-8B81-B4F186EF264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26/2/2024</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951001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90"/>
            <a:ext cx="12192340" cy="6857810"/>
          </a:xfrm>
          <a:prstGeom prst="rect">
            <a:avLst/>
          </a:prstGeom>
        </p:spPr>
      </p:pic>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itle 1">
            <a:extLst>
              <a:ext uri="{FF2B5EF4-FFF2-40B4-BE49-F238E27FC236}">
                <a16:creationId xmlns:a16="http://schemas.microsoft.com/office/drawing/2014/main" id="{EDBE6E25-8B41-4796-A7B1-9D480073BDA5}"/>
              </a:ext>
            </a:extLst>
          </p:cNvPr>
          <p:cNvSpPr>
            <a:spLocks noGrp="1"/>
          </p:cNvSpPr>
          <p:nvPr>
            <p:ph type="title" hasCustomPrompt="1"/>
          </p:nvPr>
        </p:nvSpPr>
        <p:spPr>
          <a:xfrm>
            <a:off x="320040" y="486795"/>
            <a:ext cx="11585100" cy="640080"/>
          </a:xfrm>
          <a:prstGeom prst="rect">
            <a:avLst/>
          </a:prstGeom>
        </p:spPr>
        <p:txBody>
          <a:bodyPr/>
          <a:lstStyle>
            <a:lvl1pPr>
              <a:defRPr>
                <a:solidFill>
                  <a:schemeClr val="bg1"/>
                </a:solidFill>
              </a:defRPr>
            </a:lvl1pPr>
          </a:lstStyle>
          <a:p>
            <a:r>
              <a:rPr lang="en-US" dirty="0"/>
              <a:t>Slide title, 28pt bold</a:t>
            </a:r>
          </a:p>
        </p:txBody>
      </p:sp>
      <p:sp>
        <p:nvSpPr>
          <p:cNvPr id="8" name="Footer Placeholder 2">
            <a:extLst>
              <a:ext uri="{FF2B5EF4-FFF2-40B4-BE49-F238E27FC236}">
                <a16:creationId xmlns:a16="http://schemas.microsoft.com/office/drawing/2014/main" id="{D7EC92F9-8D63-401F-B2A1-C0355AEF7E83}"/>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bg1"/>
                </a:solidFill>
                <a:effectLst/>
                <a:uLnTx/>
                <a:uFillTx/>
                <a:latin typeface="+mn-lt"/>
                <a:ea typeface="+mn-ea"/>
                <a:cs typeface="+mn-cs"/>
              </a:rPr>
              <a:t>©Jacobs 2024</a:t>
            </a:r>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924655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23269084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y Ins, Click for Heading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D80A04D-063D-4BEE-BF2E-310BBE0B0DC1}"/>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658BB670-8ECF-4E38-AEAC-4BBE08AAC3DA}"/>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24362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tion 8">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D1B446-C9DA-4072-9136-68108F835601}"/>
              </a:ext>
            </a:extLst>
          </p:cNvPr>
          <p:cNvSpPr/>
          <p:nvPr userDrawn="1"/>
        </p:nvSpPr>
        <p:spPr>
          <a:xfrm flipV="1">
            <a:off x="0" y="1143023"/>
            <a:ext cx="12192000" cy="1490448"/>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718BF5A-6081-4F5C-A8EA-3AA851CB0F16}"/>
              </a:ext>
            </a:extLst>
          </p:cNvPr>
          <p:cNvSpPr>
            <a:spLocks noGrp="1"/>
          </p:cNvSpPr>
          <p:nvPr>
            <p:ph type="ctrTitle" hasCustomPrompt="1"/>
          </p:nvPr>
        </p:nvSpPr>
        <p:spPr>
          <a:xfrm>
            <a:off x="419878" y="1134120"/>
            <a:ext cx="11156425" cy="833494"/>
          </a:xfrm>
          <a:prstGeom prst="rect">
            <a:avLst/>
          </a:prstGeom>
          <a:noFill/>
        </p:spPr>
        <p:txBody>
          <a:bodyPr lIns="0" anchor="b">
            <a:noAutofit/>
          </a:bodyPr>
          <a:lstStyle>
            <a:lvl1pPr algn="l">
              <a:defRPr sz="3200" b="1">
                <a:solidFill>
                  <a:schemeClr val="bg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5463EE8F-B419-413A-9CB3-473E3013CDDA}"/>
              </a:ext>
            </a:extLst>
          </p:cNvPr>
          <p:cNvSpPr>
            <a:spLocks noGrp="1"/>
          </p:cNvSpPr>
          <p:nvPr>
            <p:ph type="body" sz="quarter" idx="10" hasCustomPrompt="1"/>
          </p:nvPr>
        </p:nvSpPr>
        <p:spPr>
          <a:xfrm>
            <a:off x="419878" y="1985268"/>
            <a:ext cx="11156425" cy="639300"/>
          </a:xfrm>
          <a:prstGeom prst="rect">
            <a:avLst/>
          </a:prstGeom>
        </p:spPr>
        <p:txBody>
          <a:bodyPr lIns="0"/>
          <a:lstStyle>
            <a:lvl1pPr marL="0" indent="0">
              <a:buFontTx/>
              <a:buNone/>
              <a:defRPr sz="2000" b="1">
                <a:solidFill>
                  <a:schemeClr val="bg1"/>
                </a:solidFill>
              </a:defRPr>
            </a:lvl1pPr>
          </a:lstStyle>
          <a:p>
            <a:pPr lvl="0"/>
            <a:r>
              <a:rPr lang="en-AU" dirty="0"/>
              <a:t>Other information, 20pt light bold.</a:t>
            </a:r>
            <a:endParaRPr lang="en-US" dirty="0"/>
          </a:p>
        </p:txBody>
      </p:sp>
      <p:sp>
        <p:nvSpPr>
          <p:cNvPr id="10" name="Rectangle 9">
            <a:extLst>
              <a:ext uri="{FF2B5EF4-FFF2-40B4-BE49-F238E27FC236}">
                <a16:creationId xmlns:a16="http://schemas.microsoft.com/office/drawing/2014/main" id="{483BC95D-AC6C-41AF-875F-C54C80F7CED8}"/>
              </a:ext>
            </a:extLst>
          </p:cNvPr>
          <p:cNvSpPr/>
          <p:nvPr userDrawn="1"/>
        </p:nvSpPr>
        <p:spPr>
          <a:xfrm>
            <a:off x="0" y="913823"/>
            <a:ext cx="12192000" cy="2292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DCEE20-78F8-4CD3-937D-E0B5D631250E}"/>
              </a:ext>
            </a:extLst>
          </p:cNvPr>
          <p:cNvSpPr/>
          <p:nvPr userDrawn="1"/>
        </p:nvSpPr>
        <p:spPr>
          <a:xfrm>
            <a:off x="-2" y="6377650"/>
            <a:ext cx="12192001" cy="14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4BE2481E-4B2F-4F6E-BE18-E780E9E62864}"/>
              </a:ext>
            </a:extLst>
          </p:cNvPr>
          <p:cNvSpPr>
            <a:spLocks noGrp="1"/>
          </p:cNvSpPr>
          <p:nvPr>
            <p:ph type="pic" sz="quarter" idx="11" hasCustomPrompt="1"/>
          </p:nvPr>
        </p:nvSpPr>
        <p:spPr>
          <a:xfrm>
            <a:off x="0" y="2633471"/>
            <a:ext cx="12192000" cy="3744179"/>
          </a:xfrm>
          <a:prstGeom prst="rect">
            <a:avLst/>
          </a:prstGeom>
        </p:spPr>
        <p:txBody>
          <a:bodyPr/>
          <a:lstStyle>
            <a:lvl1pPr marL="0" indent="0">
              <a:buNone/>
              <a:defRPr sz="2000"/>
            </a:lvl1pPr>
          </a:lstStyle>
          <a:p>
            <a:r>
              <a:rPr lang="en-AU" sz="2000" dirty="0"/>
              <a:t>Click icon to add picture.</a:t>
            </a:r>
            <a:endParaRPr lang="en-US" dirty="0"/>
          </a:p>
        </p:txBody>
      </p:sp>
      <p:sp>
        <p:nvSpPr>
          <p:cNvPr id="14" name="Rectangle 13">
            <a:extLst>
              <a:ext uri="{FF2B5EF4-FFF2-40B4-BE49-F238E27FC236}">
                <a16:creationId xmlns:a16="http://schemas.microsoft.com/office/drawing/2014/main" id="{CCC7EEE6-8D2F-42F1-8355-DD9E67FC0789}"/>
              </a:ext>
            </a:extLst>
          </p:cNvPr>
          <p:cNvSpPr/>
          <p:nvPr userDrawn="1"/>
        </p:nvSpPr>
        <p:spPr>
          <a:xfrm>
            <a:off x="0" y="6717840"/>
            <a:ext cx="12192001" cy="14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D87DFF-F162-4576-8BD2-7A5C3FD37C80}"/>
              </a:ext>
            </a:extLst>
          </p:cNvPr>
          <p:cNvSpPr/>
          <p:nvPr userDrawn="1"/>
        </p:nvSpPr>
        <p:spPr>
          <a:xfrm>
            <a:off x="-2" y="6459935"/>
            <a:ext cx="12192001"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rand Logo">
            <a:extLst>
              <a:ext uri="{FF2B5EF4-FFF2-40B4-BE49-F238E27FC236}">
                <a16:creationId xmlns:a16="http://schemas.microsoft.com/office/drawing/2014/main" id="{E70CA1B7-CF55-E245-773C-62C2C5BCF4B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37260" y="243821"/>
            <a:ext cx="4124325" cy="457200"/>
          </a:xfrm>
          <a:prstGeom prst="rect">
            <a:avLst/>
          </a:prstGeom>
        </p:spPr>
      </p:pic>
    </p:spTree>
    <p:extLst>
      <p:ext uri="{BB962C8B-B14F-4D97-AF65-F5344CB8AC3E}">
        <p14:creationId xmlns:p14="http://schemas.microsoft.com/office/powerpoint/2010/main" val="2455898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1F637E-4CE1-4E4F-8DAC-79EADF9A64C4}"/>
              </a:ext>
            </a:extLst>
          </p:cNvPr>
          <p:cNvSpPr/>
          <p:nvPr userDrawn="1"/>
        </p:nvSpPr>
        <p:spPr>
          <a:xfrm rot="16200000">
            <a:off x="1022420" y="-1024565"/>
            <a:ext cx="6857999" cy="890284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4FFE6-FF23-4CD0-A5D2-F21E736C7316}"/>
              </a:ext>
            </a:extLst>
          </p:cNvPr>
          <p:cNvSpPr/>
          <p:nvPr userDrawn="1"/>
        </p:nvSpPr>
        <p:spPr>
          <a:xfrm>
            <a:off x="8832501" y="-2145"/>
            <a:ext cx="3054699" cy="686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CDEFEA-61AE-4F9E-8EB1-6099F9E655BD}"/>
              </a:ext>
            </a:extLst>
          </p:cNvPr>
          <p:cNvSpPr/>
          <p:nvPr userDrawn="1"/>
        </p:nvSpPr>
        <p:spPr>
          <a:xfrm>
            <a:off x="11887200" y="-2146"/>
            <a:ext cx="304800" cy="6860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713F08F-5BC7-451A-AFF3-5A85150891CF}"/>
              </a:ext>
            </a:extLst>
          </p:cNvPr>
          <p:cNvSpPr>
            <a:spLocks noGrp="1"/>
          </p:cNvSpPr>
          <p:nvPr userDrawn="1">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7" name="Subtitle 2">
            <a:extLst>
              <a:ext uri="{FF2B5EF4-FFF2-40B4-BE49-F238E27FC236}">
                <a16:creationId xmlns:a16="http://schemas.microsoft.com/office/drawing/2014/main" id="{F5C5E15E-1312-4A39-9898-8657D1157A1A}"/>
              </a:ext>
            </a:extLst>
          </p:cNvPr>
          <p:cNvSpPr>
            <a:spLocks noGrp="1"/>
          </p:cNvSpPr>
          <p:nvPr userDrawn="1">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2556476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ipe from Left, Click for Heading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1F637E-4CE1-4E4F-8DAC-79EADF9A64C4}"/>
              </a:ext>
            </a:extLst>
          </p:cNvPr>
          <p:cNvSpPr/>
          <p:nvPr userDrawn="1"/>
        </p:nvSpPr>
        <p:spPr>
          <a:xfrm rot="16200000">
            <a:off x="1022420" y="-1024565"/>
            <a:ext cx="6857999" cy="890284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4FFE6-FF23-4CD0-A5D2-F21E736C7316}"/>
              </a:ext>
            </a:extLst>
          </p:cNvPr>
          <p:cNvSpPr/>
          <p:nvPr userDrawn="1"/>
        </p:nvSpPr>
        <p:spPr>
          <a:xfrm>
            <a:off x="8832501" y="-2145"/>
            <a:ext cx="3054699" cy="686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CDEFEA-61AE-4F9E-8EB1-6099F9E655BD}"/>
              </a:ext>
            </a:extLst>
          </p:cNvPr>
          <p:cNvSpPr/>
          <p:nvPr userDrawn="1"/>
        </p:nvSpPr>
        <p:spPr>
          <a:xfrm>
            <a:off x="11887200" y="-1"/>
            <a:ext cx="30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713F08F-5BC7-451A-AFF3-5A85150891CF}"/>
              </a:ext>
            </a:extLst>
          </p:cNvPr>
          <p:cNvSpPr>
            <a:spLocks noGrp="1"/>
          </p:cNvSpPr>
          <p:nvPr userDrawn="1">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7" name="Subtitle 2">
            <a:extLst>
              <a:ext uri="{FF2B5EF4-FFF2-40B4-BE49-F238E27FC236}">
                <a16:creationId xmlns:a16="http://schemas.microsoft.com/office/drawing/2014/main" id="{F5C5E15E-1312-4A39-9898-8657D1157A1A}"/>
              </a:ext>
            </a:extLst>
          </p:cNvPr>
          <p:cNvSpPr>
            <a:spLocks noGrp="1"/>
          </p:cNvSpPr>
          <p:nvPr userDrawn="1">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42942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6" grpId="0"/>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23F74D-3D0B-4740-AE6E-4A88836E2959}"/>
              </a:ext>
            </a:extLst>
          </p:cNvPr>
          <p:cNvSpPr/>
          <p:nvPr userDrawn="1"/>
        </p:nvSpPr>
        <p:spPr>
          <a:xfrm>
            <a:off x="8749183" y="0"/>
            <a:ext cx="234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E17890-043F-4806-B341-04449A73A92B}"/>
              </a:ext>
            </a:extLst>
          </p:cNvPr>
          <p:cNvSpPr/>
          <p:nvPr userDrawn="1"/>
        </p:nvSpPr>
        <p:spPr>
          <a:xfrm>
            <a:off x="0" y="0"/>
            <a:ext cx="4037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28C1DF-24CA-46CD-B47C-76464A042DA0}"/>
              </a:ext>
            </a:extLst>
          </p:cNvPr>
          <p:cNvSpPr/>
          <p:nvPr userDrawn="1"/>
        </p:nvSpPr>
        <p:spPr>
          <a:xfrm>
            <a:off x="403762" y="0"/>
            <a:ext cx="83536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93E91BC1-8B97-4486-AACE-4C984980045A}"/>
              </a:ext>
            </a:extLst>
          </p:cNvPr>
          <p:cNvSpPr>
            <a:spLocks noGrp="1"/>
          </p:cNvSpPr>
          <p:nvPr>
            <p:ph type="pic" sz="quarter" idx="10" hasCustomPrompt="1"/>
          </p:nvPr>
        </p:nvSpPr>
        <p:spPr>
          <a:xfrm>
            <a:off x="9340770" y="0"/>
            <a:ext cx="2851150" cy="6858000"/>
          </a:xfrm>
          <a:prstGeom prst="rect">
            <a:avLst/>
          </a:prstGeom>
        </p:spPr>
        <p:txBody>
          <a:bodyPr/>
          <a:lstStyle>
            <a:lvl1pPr>
              <a:defRPr sz="1800">
                <a:latin typeface="Jacobs Chronos" panose="020B0603030503030204" pitchFamily="34" charset="0"/>
                <a:cs typeface="Jacobs Chronos" panose="020B0603030503030204" pitchFamily="34" charset="0"/>
              </a:defRPr>
            </a:lvl1pPr>
          </a:lstStyle>
          <a:p>
            <a:r>
              <a:rPr lang="en-AU" dirty="0"/>
              <a:t>Drag picture to placeholder or click icon to add, then send to back</a:t>
            </a:r>
            <a:endParaRPr lang="en-US" dirty="0"/>
          </a:p>
        </p:txBody>
      </p:sp>
      <p:sp>
        <p:nvSpPr>
          <p:cNvPr id="14" name="Rectangle 13">
            <a:extLst>
              <a:ext uri="{FF2B5EF4-FFF2-40B4-BE49-F238E27FC236}">
                <a16:creationId xmlns:a16="http://schemas.microsoft.com/office/drawing/2014/main" id="{467F3E7A-BA34-4009-BB5B-186D1C9D6C20}"/>
              </a:ext>
            </a:extLst>
          </p:cNvPr>
          <p:cNvSpPr/>
          <p:nvPr userDrawn="1"/>
        </p:nvSpPr>
        <p:spPr>
          <a:xfrm>
            <a:off x="8967135" y="0"/>
            <a:ext cx="234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FC45AF-7C80-4C5A-86BA-2CFA8BE23613}"/>
              </a:ext>
            </a:extLst>
          </p:cNvPr>
          <p:cNvSpPr/>
          <p:nvPr userDrawn="1"/>
        </p:nvSpPr>
        <p:spPr>
          <a:xfrm>
            <a:off x="9106195" y="0"/>
            <a:ext cx="234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580C1F9D-A5F0-4554-B9F7-65B1B1244E2E}"/>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17" name="Subtitle 2">
            <a:extLst>
              <a:ext uri="{FF2B5EF4-FFF2-40B4-BE49-F238E27FC236}">
                <a16:creationId xmlns:a16="http://schemas.microsoft.com/office/drawing/2014/main" id="{38C83518-198D-4092-91FF-5DBE978CAACD}"/>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2832972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y Ins, Click for Heading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17890-043F-4806-B341-04449A73A92B}"/>
              </a:ext>
            </a:extLst>
          </p:cNvPr>
          <p:cNvSpPr/>
          <p:nvPr userDrawn="1"/>
        </p:nvSpPr>
        <p:spPr>
          <a:xfrm>
            <a:off x="0" y="0"/>
            <a:ext cx="4037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28C1DF-24CA-46CD-B47C-76464A042DA0}"/>
              </a:ext>
            </a:extLst>
          </p:cNvPr>
          <p:cNvSpPr/>
          <p:nvPr userDrawn="1"/>
        </p:nvSpPr>
        <p:spPr>
          <a:xfrm>
            <a:off x="403761" y="0"/>
            <a:ext cx="8563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93E91BC1-8B97-4486-AACE-4C984980045A}"/>
              </a:ext>
            </a:extLst>
          </p:cNvPr>
          <p:cNvSpPr>
            <a:spLocks noGrp="1"/>
          </p:cNvSpPr>
          <p:nvPr>
            <p:ph type="pic" sz="quarter" idx="10" hasCustomPrompt="1"/>
          </p:nvPr>
        </p:nvSpPr>
        <p:spPr>
          <a:xfrm>
            <a:off x="9340770" y="0"/>
            <a:ext cx="2851150" cy="6858000"/>
          </a:xfrm>
          <a:prstGeom prst="rect">
            <a:avLst/>
          </a:prstGeom>
        </p:spPr>
        <p:txBody>
          <a:bodyPr/>
          <a:lstStyle>
            <a:lvl1pPr>
              <a:defRPr sz="1800">
                <a:latin typeface="Jacobs Chronos" panose="020B0603030503030204" pitchFamily="34" charset="0"/>
                <a:cs typeface="Jacobs Chronos" panose="020B0603030503030204" pitchFamily="34" charset="0"/>
              </a:defRPr>
            </a:lvl1pPr>
          </a:lstStyle>
          <a:p>
            <a:r>
              <a:rPr lang="en-AU" dirty="0"/>
              <a:t>Drag picture to placeholder or click icon to add, then send to back</a:t>
            </a:r>
            <a:endParaRPr lang="en-US" dirty="0"/>
          </a:p>
        </p:txBody>
      </p:sp>
      <p:sp>
        <p:nvSpPr>
          <p:cNvPr id="14" name="Rectangle 13">
            <a:extLst>
              <a:ext uri="{FF2B5EF4-FFF2-40B4-BE49-F238E27FC236}">
                <a16:creationId xmlns:a16="http://schemas.microsoft.com/office/drawing/2014/main" id="{467F3E7A-BA34-4009-BB5B-186D1C9D6C20}"/>
              </a:ext>
            </a:extLst>
          </p:cNvPr>
          <p:cNvSpPr/>
          <p:nvPr userDrawn="1"/>
        </p:nvSpPr>
        <p:spPr>
          <a:xfrm>
            <a:off x="8967136" y="0"/>
            <a:ext cx="13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FC45AF-7C80-4C5A-86BA-2CFA8BE23613}"/>
              </a:ext>
            </a:extLst>
          </p:cNvPr>
          <p:cNvSpPr/>
          <p:nvPr userDrawn="1"/>
        </p:nvSpPr>
        <p:spPr>
          <a:xfrm>
            <a:off x="9106195" y="0"/>
            <a:ext cx="234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74626D4-4C2B-4859-92D9-62172A6191D6}"/>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17" name="Subtitle 2">
            <a:extLst>
              <a:ext uri="{FF2B5EF4-FFF2-40B4-BE49-F238E27FC236}">
                <a16:creationId xmlns:a16="http://schemas.microsoft.com/office/drawing/2014/main" id="{1D1DADC1-A986-4C50-BAE5-66A86F4E152C}"/>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34264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animBg="1"/>
      <p:bldP spid="15" grpId="0" animBg="1"/>
      <p:bldP spid="16" grpId="0"/>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3C555E-91D6-46D7-BE8B-B51A0E96832F}"/>
              </a:ext>
            </a:extLst>
          </p:cNvPr>
          <p:cNvSpPr/>
          <p:nvPr userDrawn="1"/>
        </p:nvSpPr>
        <p:spPr>
          <a:xfrm>
            <a:off x="0" y="0"/>
            <a:ext cx="40376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47902B-50F8-4D04-9F72-C7D01CB90322}"/>
              </a:ext>
            </a:extLst>
          </p:cNvPr>
          <p:cNvSpPr/>
          <p:nvPr userDrawn="1"/>
        </p:nvSpPr>
        <p:spPr>
          <a:xfrm>
            <a:off x="403761" y="0"/>
            <a:ext cx="110553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4ACECD-0AC0-4ADD-8A58-523AD3C303AC}"/>
              </a:ext>
            </a:extLst>
          </p:cNvPr>
          <p:cNvSpPr/>
          <p:nvPr userDrawn="1"/>
        </p:nvSpPr>
        <p:spPr>
          <a:xfrm>
            <a:off x="11459100" y="0"/>
            <a:ext cx="5032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F32D41-8AE8-459D-8BC2-801A0A7F98BA}"/>
              </a:ext>
            </a:extLst>
          </p:cNvPr>
          <p:cNvSpPr/>
          <p:nvPr userDrawn="1"/>
        </p:nvSpPr>
        <p:spPr>
          <a:xfrm>
            <a:off x="11962336" y="0"/>
            <a:ext cx="234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6609DD-D517-40F3-B385-31819E251767}"/>
              </a:ext>
            </a:extLst>
          </p:cNvPr>
          <p:cNvSpPr/>
          <p:nvPr userDrawn="1"/>
        </p:nvSpPr>
        <p:spPr>
          <a:xfrm>
            <a:off x="90087" y="0"/>
            <a:ext cx="234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35D5485-F4DD-4137-AAF9-330E0DB7CE4D}"/>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11" name="Subtitle 2">
            <a:extLst>
              <a:ext uri="{FF2B5EF4-FFF2-40B4-BE49-F238E27FC236}">
                <a16:creationId xmlns:a16="http://schemas.microsoft.com/office/drawing/2014/main" id="{07CC2C14-6E7E-4A17-8EDE-1CE246F2652D}"/>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29053950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andom Bars, Click for Heading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3C555E-91D6-46D7-BE8B-B51A0E96832F}"/>
              </a:ext>
            </a:extLst>
          </p:cNvPr>
          <p:cNvSpPr/>
          <p:nvPr userDrawn="1"/>
        </p:nvSpPr>
        <p:spPr>
          <a:xfrm>
            <a:off x="1" y="0"/>
            <a:ext cx="14184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47902B-50F8-4D04-9F72-C7D01CB90322}"/>
              </a:ext>
            </a:extLst>
          </p:cNvPr>
          <p:cNvSpPr/>
          <p:nvPr userDrawn="1"/>
        </p:nvSpPr>
        <p:spPr>
          <a:xfrm>
            <a:off x="322541" y="0"/>
            <a:ext cx="1113656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4ACECD-0AC0-4ADD-8A58-523AD3C303AC}"/>
              </a:ext>
            </a:extLst>
          </p:cNvPr>
          <p:cNvSpPr/>
          <p:nvPr userDrawn="1"/>
        </p:nvSpPr>
        <p:spPr>
          <a:xfrm>
            <a:off x="11459100" y="0"/>
            <a:ext cx="5032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F32D41-8AE8-459D-8BC2-801A0A7F98BA}"/>
              </a:ext>
            </a:extLst>
          </p:cNvPr>
          <p:cNvSpPr/>
          <p:nvPr userDrawn="1"/>
        </p:nvSpPr>
        <p:spPr>
          <a:xfrm>
            <a:off x="11962336" y="0"/>
            <a:ext cx="234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6609DD-D517-40F3-B385-31819E251767}"/>
              </a:ext>
            </a:extLst>
          </p:cNvPr>
          <p:cNvSpPr/>
          <p:nvPr userDrawn="1"/>
        </p:nvSpPr>
        <p:spPr>
          <a:xfrm>
            <a:off x="81220" y="0"/>
            <a:ext cx="2413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DCAE244-03FF-4856-91D9-9A9BA7016758}"/>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dirty="0"/>
              <a:t>Section/divider title, 42pt bold.</a:t>
            </a:r>
          </a:p>
        </p:txBody>
      </p:sp>
      <p:sp>
        <p:nvSpPr>
          <p:cNvPr id="11" name="Subtitle 2">
            <a:extLst>
              <a:ext uri="{FF2B5EF4-FFF2-40B4-BE49-F238E27FC236}">
                <a16:creationId xmlns:a16="http://schemas.microsoft.com/office/drawing/2014/main" id="{0CE88DDC-20F2-4AFE-9B4F-A9D56949701A}"/>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 bold </a:t>
            </a:r>
          </a:p>
        </p:txBody>
      </p:sp>
    </p:spTree>
    <p:extLst>
      <p:ext uri="{BB962C8B-B14F-4D97-AF65-F5344CB8AC3E}">
        <p14:creationId xmlns:p14="http://schemas.microsoft.com/office/powerpoint/2010/main" val="35014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2" grpId="0" animBg="1"/>
      <p:bldP spid="21" grpId="0" animBg="1"/>
      <p:bldP spid="10" grpId="0"/>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464F81-35EA-4334-B8DD-0045D7AB08AE}"/>
              </a:ext>
            </a:extLst>
          </p:cNvPr>
          <p:cNvSpPr/>
          <p:nvPr userDrawn="1"/>
        </p:nvSpPr>
        <p:spPr>
          <a:xfrm>
            <a:off x="1570572" y="1126246"/>
            <a:ext cx="10621428" cy="4383304"/>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CA9C7F8-F075-46B3-BC20-F7BC754AB4B6}"/>
              </a:ext>
            </a:extLst>
          </p:cNvPr>
          <p:cNvSpPr/>
          <p:nvPr userDrawn="1"/>
        </p:nvSpPr>
        <p:spPr>
          <a:xfrm>
            <a:off x="1572012" y="274320"/>
            <a:ext cx="10619988" cy="851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72013" y="0"/>
            <a:ext cx="10619987"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A7F61A64-3CDE-4167-85CB-90C6332EF1A3}"/>
              </a:ext>
            </a:extLst>
          </p:cNvPr>
          <p:cNvSpPr>
            <a:spLocks noGrp="1"/>
          </p:cNvSpPr>
          <p:nvPr userDrawn="1">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Insert back cover message</a:t>
            </a:r>
          </a:p>
        </p:txBody>
      </p:sp>
      <p:sp>
        <p:nvSpPr>
          <p:cNvPr id="64" name="Subtitle 2">
            <a:extLst>
              <a:ext uri="{FF2B5EF4-FFF2-40B4-BE49-F238E27FC236}">
                <a16:creationId xmlns:a16="http://schemas.microsoft.com/office/drawing/2014/main" id="{9FD1511E-B62B-4097-A97D-8D9B2E4AD4AF}"/>
              </a:ext>
            </a:extLst>
          </p:cNvPr>
          <p:cNvSpPr>
            <a:spLocks noGrp="1"/>
          </p:cNvSpPr>
          <p:nvPr userDrawn="1">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pic>
        <p:nvPicPr>
          <p:cNvPr id="2" name="Picture 1">
            <a:extLst>
              <a:ext uri="{FF2B5EF4-FFF2-40B4-BE49-F238E27FC236}">
                <a16:creationId xmlns:a16="http://schemas.microsoft.com/office/drawing/2014/main" id="{E826D245-C73B-C721-C391-60123CDE6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6639" y="6037507"/>
            <a:ext cx="2556116" cy="314019"/>
          </a:xfrm>
          <a:prstGeom prst="rect">
            <a:avLst/>
          </a:prstGeom>
        </p:spPr>
      </p:pic>
      <p:pic>
        <p:nvPicPr>
          <p:cNvPr id="6" name="Graphic 5" descr="Brand Logo">
            <a:extLst>
              <a:ext uri="{FF2B5EF4-FFF2-40B4-BE49-F238E27FC236}">
                <a16:creationId xmlns:a16="http://schemas.microsoft.com/office/drawing/2014/main" id="{BDE884C2-4695-4BD3-B24D-CC0399DAC33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52687" y="5883394"/>
            <a:ext cx="4124325" cy="457200"/>
          </a:xfrm>
          <a:prstGeom prst="rect">
            <a:avLst/>
          </a:prstGeom>
        </p:spPr>
      </p:pic>
    </p:spTree>
    <p:extLst>
      <p:ext uri="{BB962C8B-B14F-4D97-AF65-F5344CB8AC3E}">
        <p14:creationId xmlns:p14="http://schemas.microsoft.com/office/powerpoint/2010/main" val="36053029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2" y="-19003"/>
            <a:ext cx="12192002" cy="687638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49627"/>
            <a:ext cx="914399" cy="907749"/>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01DB3D08-8653-4A14-832E-60338C2C1FDF}"/>
              </a:ext>
            </a:extLst>
          </p:cNvPr>
          <p:cNvSpPr/>
          <p:nvPr userDrawn="1"/>
        </p:nvSpPr>
        <p:spPr>
          <a:xfrm>
            <a:off x="914398" y="-19004"/>
            <a:ext cx="10360186" cy="5968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Subtitle 2">
            <a:extLst>
              <a:ext uri="{FF2B5EF4-FFF2-40B4-BE49-F238E27FC236}">
                <a16:creationId xmlns:a16="http://schemas.microsoft.com/office/drawing/2014/main" id="{5969D603-828E-4E32-839B-1733F21141CE}"/>
              </a:ext>
            </a:extLst>
          </p:cNvPr>
          <p:cNvSpPr>
            <a:spLocks noGrp="1"/>
          </p:cNvSpPr>
          <p:nvPr userDrawn="1">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Insert back cover message</a:t>
            </a:r>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36278" y="-18380"/>
            <a:ext cx="955722" cy="596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Picture 7" descr="A white x on a black background&#10;&#10;Description automatically generated">
            <a:extLst>
              <a:ext uri="{FF2B5EF4-FFF2-40B4-BE49-F238E27FC236}">
                <a16:creationId xmlns:a16="http://schemas.microsoft.com/office/drawing/2014/main" id="{033247D8-1951-4AF5-0F31-84EEEBF0954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5912" y="6185797"/>
            <a:ext cx="2534587" cy="311374"/>
          </a:xfrm>
          <a:prstGeom prst="rect">
            <a:avLst/>
          </a:prstGeom>
        </p:spPr>
      </p:pic>
      <p:pic>
        <p:nvPicPr>
          <p:cNvPr id="14" name="Graphic 13" descr="White Brand Logo">
            <a:extLst>
              <a:ext uri="{FF2B5EF4-FFF2-40B4-BE49-F238E27FC236}">
                <a16:creationId xmlns:a16="http://schemas.microsoft.com/office/drawing/2014/main" id="{6E631E1A-26CB-CAC6-E9E5-513CE26C6DE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1027" y="6045611"/>
            <a:ext cx="4124325" cy="457200"/>
          </a:xfrm>
          <a:prstGeom prst="rect">
            <a:avLst/>
          </a:prstGeom>
        </p:spPr>
      </p:pic>
    </p:spTree>
    <p:extLst>
      <p:ext uri="{BB962C8B-B14F-4D97-AF65-F5344CB8AC3E}">
        <p14:creationId xmlns:p14="http://schemas.microsoft.com/office/powerpoint/2010/main" val="18858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tion 9">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73655A-919F-4DA0-98A8-4E3C72FA6223}"/>
              </a:ext>
            </a:extLst>
          </p:cNvPr>
          <p:cNvSpPr/>
          <p:nvPr userDrawn="1"/>
        </p:nvSpPr>
        <p:spPr>
          <a:xfrm rot="16200000" flipV="1">
            <a:off x="1996239" y="-647115"/>
            <a:ext cx="5906316" cy="7199131"/>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344D0E-9F22-426E-A288-57E7C6B0CDCA}"/>
              </a:ext>
            </a:extLst>
          </p:cNvPr>
          <p:cNvSpPr/>
          <p:nvPr userDrawn="1"/>
        </p:nvSpPr>
        <p:spPr>
          <a:xfrm>
            <a:off x="941831" y="0"/>
            <a:ext cx="289565" cy="59056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51DF2-65B6-4F42-ABF5-3F5C07B6A0A2}"/>
              </a:ext>
            </a:extLst>
          </p:cNvPr>
          <p:cNvSpPr/>
          <p:nvPr userDrawn="1"/>
        </p:nvSpPr>
        <p:spPr>
          <a:xfrm>
            <a:off x="8536897" y="0"/>
            <a:ext cx="420068" cy="5905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a:extLst>
              <a:ext uri="{FF2B5EF4-FFF2-40B4-BE49-F238E27FC236}">
                <a16:creationId xmlns:a16="http://schemas.microsoft.com/office/drawing/2014/main" id="{E05DA975-47F8-49EB-A0D3-5238FA93889B}"/>
              </a:ext>
            </a:extLst>
          </p:cNvPr>
          <p:cNvSpPr>
            <a:spLocks/>
          </p:cNvSpPr>
          <p:nvPr userDrawn="1"/>
        </p:nvSpPr>
        <p:spPr bwMode="auto">
          <a:xfrm>
            <a:off x="-1" y="5905609"/>
            <a:ext cx="941830" cy="952391"/>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640056FB-65D8-47A5-BF02-8B2385BACF45}"/>
              </a:ext>
            </a:extLst>
          </p:cNvPr>
          <p:cNvSpPr>
            <a:spLocks noGrp="1"/>
          </p:cNvSpPr>
          <p:nvPr userDrawn="1">
            <p:ph type="ctrTitle" hasCustomPrompt="1"/>
          </p:nvPr>
        </p:nvSpPr>
        <p:spPr>
          <a:xfrm>
            <a:off x="1703277" y="315884"/>
            <a:ext cx="6492240" cy="2540663"/>
          </a:xfrm>
          <a:prstGeom prst="rect">
            <a:avLst/>
          </a:prstGeom>
          <a:noFill/>
        </p:spPr>
        <p:txBody>
          <a:bodyPr lIns="0" anchor="b">
            <a:noAutofit/>
          </a:bodyPr>
          <a:lstStyle>
            <a:lvl1pPr algn="l">
              <a:defRPr sz="4000" b="1">
                <a:solidFill>
                  <a:schemeClr val="bg1"/>
                </a:solidFill>
              </a:defRPr>
            </a:lvl1pPr>
          </a:lstStyle>
          <a:p>
            <a:r>
              <a:rPr lang="en-US" dirty="0"/>
              <a:t>Presentation title, 40pt bold.</a:t>
            </a:r>
          </a:p>
        </p:txBody>
      </p:sp>
      <p:sp>
        <p:nvSpPr>
          <p:cNvPr id="12" name="Text Placeholder 5">
            <a:extLst>
              <a:ext uri="{FF2B5EF4-FFF2-40B4-BE49-F238E27FC236}">
                <a16:creationId xmlns:a16="http://schemas.microsoft.com/office/drawing/2014/main" id="{376A6976-869C-4756-A7B9-71177E8B8366}"/>
              </a:ext>
            </a:extLst>
          </p:cNvPr>
          <p:cNvSpPr>
            <a:spLocks noGrp="1"/>
          </p:cNvSpPr>
          <p:nvPr userDrawn="1">
            <p:ph type="body" sz="quarter" idx="10" hasCustomPrompt="1"/>
          </p:nvPr>
        </p:nvSpPr>
        <p:spPr>
          <a:xfrm>
            <a:off x="1691209" y="3113248"/>
            <a:ext cx="6492240" cy="1137514"/>
          </a:xfrm>
          <a:prstGeom prst="rect">
            <a:avLst/>
          </a:prstGeom>
        </p:spPr>
        <p:txBody>
          <a:bodyPr lIns="0" anchor="b"/>
          <a:lstStyle>
            <a:lvl1pPr marL="0" indent="0">
              <a:buFontTx/>
              <a:buNone/>
              <a:defRPr sz="2400" b="1">
                <a:solidFill>
                  <a:schemeClr val="bg1"/>
                </a:solidFill>
              </a:defRPr>
            </a:lvl1pPr>
          </a:lstStyle>
          <a:p>
            <a:pPr lvl="0"/>
            <a:r>
              <a:rPr lang="en-AU" dirty="0"/>
              <a:t>Other information, 24pt light bold.</a:t>
            </a:r>
            <a:endParaRPr lang="en-US" dirty="0"/>
          </a:p>
        </p:txBody>
      </p:sp>
      <p:sp>
        <p:nvSpPr>
          <p:cNvPr id="4" name="Picture Placeholder 3">
            <a:extLst>
              <a:ext uri="{FF2B5EF4-FFF2-40B4-BE49-F238E27FC236}">
                <a16:creationId xmlns:a16="http://schemas.microsoft.com/office/drawing/2014/main" id="{0B0C6FAA-FA3C-4416-AA90-9BEC74FD4987}"/>
              </a:ext>
            </a:extLst>
          </p:cNvPr>
          <p:cNvSpPr>
            <a:spLocks noGrp="1"/>
          </p:cNvSpPr>
          <p:nvPr>
            <p:ph type="pic" sz="quarter" idx="11" hasCustomPrompt="1"/>
          </p:nvPr>
        </p:nvSpPr>
        <p:spPr>
          <a:xfrm>
            <a:off x="8956965" y="0"/>
            <a:ext cx="3235034" cy="5905609"/>
          </a:xfrm>
          <a:prstGeom prst="rect">
            <a:avLst/>
          </a:prstGeom>
        </p:spPr>
        <p:txBody>
          <a:bodyPr/>
          <a:lstStyle>
            <a:lvl1pPr marL="0" indent="0">
              <a:buNone/>
              <a:defRPr sz="2000"/>
            </a:lvl1pPr>
          </a:lstStyle>
          <a:p>
            <a:r>
              <a:rPr lang="en-AU" sz="2000" dirty="0"/>
              <a:t>Click icon to add picture.</a:t>
            </a:r>
            <a:endParaRPr lang="en-US" dirty="0"/>
          </a:p>
        </p:txBody>
      </p:sp>
      <p:sp>
        <p:nvSpPr>
          <p:cNvPr id="10" name="Rectangle 9">
            <a:extLst>
              <a:ext uri="{FF2B5EF4-FFF2-40B4-BE49-F238E27FC236}">
                <a16:creationId xmlns:a16="http://schemas.microsoft.com/office/drawing/2014/main" id="{7823DC49-881B-47B0-82B3-051C9C5AD410}"/>
              </a:ext>
            </a:extLst>
          </p:cNvPr>
          <p:cNvSpPr/>
          <p:nvPr userDrawn="1"/>
        </p:nvSpPr>
        <p:spPr>
          <a:xfrm>
            <a:off x="1209752" y="0"/>
            <a:ext cx="140077" cy="5905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rand Logo">
            <a:extLst>
              <a:ext uri="{FF2B5EF4-FFF2-40B4-BE49-F238E27FC236}">
                <a16:creationId xmlns:a16="http://schemas.microsoft.com/office/drawing/2014/main" id="{F5AC22DD-3C4A-ACEB-97B0-3244D19DAF6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6628" y="6074664"/>
            <a:ext cx="4124325" cy="457200"/>
          </a:xfrm>
          <a:prstGeom prst="rect">
            <a:avLst/>
          </a:prstGeom>
        </p:spPr>
      </p:pic>
    </p:spTree>
    <p:extLst>
      <p:ext uri="{BB962C8B-B14F-4D97-AF65-F5344CB8AC3E}">
        <p14:creationId xmlns:p14="http://schemas.microsoft.com/office/powerpoint/2010/main" val="282529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4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0.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2.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53.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7.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58.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9.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63.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64.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65.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7.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68.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69.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70.xml"/></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2" Type="http://schemas.openxmlformats.org/officeDocument/2006/relationships/slideLayout" Target="../slideLayouts/slideLayout72.xml"/><Relationship Id="rId1" Type="http://schemas.openxmlformats.org/officeDocument/2006/relationships/slideLayout" Target="../slideLayouts/slideLayout71.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7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7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7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8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8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8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8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8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85.xml"/></Relationships>
</file>

<file path=ppt/slideMasters/_rels/slideMaster56.xml.rels><?xml version="1.0" encoding="UTF-8" standalone="yes"?>
<Relationships xmlns="http://schemas.openxmlformats.org/package/2006/relationships"><Relationship Id="rId3" Type="http://schemas.openxmlformats.org/officeDocument/2006/relationships/theme" Target="../theme/theme56.xml"/><Relationship Id="rId2" Type="http://schemas.openxmlformats.org/officeDocument/2006/relationships/slideLayout" Target="../slideLayouts/slideLayout87.xml"/><Relationship Id="rId1"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802" r:id="rId1"/>
    <p:sldLayoutId id="2147483654" r:id="rId2"/>
    <p:sldLayoutId id="2147483650" r:id="rId3"/>
    <p:sldLayoutId id="2147483651" r:id="rId4"/>
    <p:sldLayoutId id="2147483655" r:id="rId5"/>
    <p:sldLayoutId id="2147483656" r:id="rId6"/>
    <p:sldLayoutId id="2147483876" r:id="rId7"/>
    <p:sldLayoutId id="2147483657" r:id="rId8"/>
    <p:sldLayoutId id="2147483658" r:id="rId9"/>
    <p:sldLayoutId id="2147483858" r:id="rId10"/>
    <p:sldLayoutId id="2147483660" r:id="rId11"/>
    <p:sldLayoutId id="2147483661" r:id="rId12"/>
    <p:sldLayoutId id="2147483933" r:id="rId13"/>
    <p:sldLayoutId id="2147483934" r:id="rId14"/>
    <p:sldLayoutId id="2147483935" r:id="rId1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D944BF1-3975-4054-B78D-63B039B1BEAE}"/>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10" name="Footer Placeholder 2">
            <a:extLst>
              <a:ext uri="{FF2B5EF4-FFF2-40B4-BE49-F238E27FC236}">
                <a16:creationId xmlns:a16="http://schemas.microsoft.com/office/drawing/2014/main" id="{3F266B08-30BA-45A2-B3D3-BA47F5DE504B}"/>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607476444"/>
      </p:ext>
    </p:extLst>
  </p:cSld>
  <p:clrMap bg1="lt1" tx1="dk1" bg2="lt2" tx2="dk2" accent1="accent1" accent2="accent2" accent3="accent3" accent4="accent4" accent5="accent5" accent6="accent6" hlink="hlink" folHlink="folHlink"/>
  <p:sldLayoutIdLst>
    <p:sldLayoutId id="21474841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4D2674CC-398C-42D4-9C98-27DDBFCA4AB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592824063"/>
      </p:ext>
    </p:extLst>
  </p:cSld>
  <p:clrMap bg1="lt1" tx1="dk1" bg2="lt2" tx2="dk2" accent1="accent1" accent2="accent2" accent3="accent3" accent4="accent4" accent5="accent5" accent6="accent6" hlink="hlink" folHlink="folHlink"/>
  <p:sldLayoutIdLst>
    <p:sldLayoutId id="2147484049"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F1DA33E0-8BB9-4DD5-89D3-901BDC12462F}"/>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14095824"/>
      </p:ext>
    </p:extLst>
  </p:cSld>
  <p:clrMap bg1="lt1" tx1="dk1" bg2="lt2" tx2="dk2" accent1="accent1" accent2="accent2" accent3="accent3" accent4="accent4" accent5="accent5" accent6="accent6" hlink="hlink" folHlink="folHlink"/>
  <p:sldLayoutIdLst>
    <p:sldLayoutId id="2147484006"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9D29067E-08DE-4CFB-8B7A-6490DC1128FB}"/>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58672887"/>
      </p:ext>
    </p:extLst>
  </p:cSld>
  <p:clrMap bg1="lt1" tx1="dk1" bg2="lt2" tx2="dk2" accent1="accent1" accent2="accent2" accent3="accent3" accent4="accent4" accent5="accent5" accent6="accent6" hlink="hlink" folHlink="folHlink"/>
  <p:sldLayoutIdLst>
    <p:sldLayoutId id="2147484008"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4B2890D5-7502-4323-A955-A8E8BEB74F3A}"/>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231522116"/>
      </p:ext>
    </p:extLst>
  </p:cSld>
  <p:clrMap bg1="lt1" tx1="dk1" bg2="lt2" tx2="dk2" accent1="accent1" accent2="accent2" accent3="accent3" accent4="accent4" accent5="accent5" accent6="accent6" hlink="hlink" folHlink="folHlink"/>
  <p:sldLayoutIdLst>
    <p:sldLayoutId id="2147484077"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932119694"/>
      </p:ext>
    </p:extLst>
  </p:cSld>
  <p:clrMap bg1="lt1" tx1="dk1" bg2="lt2" tx2="dk2" accent1="accent1" accent2="accent2" accent3="accent3" accent4="accent4" accent5="accent5" accent6="accent6" hlink="hlink" folHlink="folHlink"/>
  <p:sldLayoutIdLst>
    <p:sldLayoutId id="2147484081"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2E981ED4-0694-45D3-81B1-07FE430A655C}"/>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56094050"/>
      </p:ext>
    </p:extLst>
  </p:cSld>
  <p:clrMap bg1="lt1" tx1="dk1" bg2="lt2" tx2="dk2" accent1="accent1" accent2="accent2" accent3="accent3" accent4="accent4" accent5="accent5" accent6="accent6" hlink="hlink" folHlink="folHlink"/>
  <p:sldLayoutIdLst>
    <p:sldLayoutId id="214748403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B25C57B2-A8BE-4D5C-9701-EBFD40536E0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687368516"/>
      </p:ext>
    </p:extLst>
  </p:cSld>
  <p:clrMap bg1="lt1" tx1="dk1" bg2="lt2" tx2="dk2" accent1="accent1" accent2="accent2" accent3="accent3" accent4="accent4" accent5="accent5" accent6="accent6" hlink="hlink" folHlink="folHlink"/>
  <p:sldLayoutIdLst>
    <p:sldLayoutId id="2147484039"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F3110FDD-6428-49D8-BF5B-D5BC277EE824}"/>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906F3CB6-2E49-4B52-AF27-86DF7E4FCAE4}"/>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878622455"/>
      </p:ext>
    </p:extLst>
  </p:cSld>
  <p:clrMap bg1="lt1" tx1="dk1" bg2="lt2" tx2="dk2" accent1="accent1" accent2="accent2" accent3="accent3" accent4="accent4" accent5="accent5" accent6="accent6" hlink="hlink" folHlink="folHlink"/>
  <p:sldLayoutIdLst>
    <p:sldLayoutId id="214748406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52598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A1ED2AAF-544F-4435-A112-7E5A67F243E4}"/>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783632498"/>
      </p:ext>
    </p:extLst>
  </p:cSld>
  <p:clrMap bg1="lt1" tx1="dk1" bg2="lt2" tx2="dk2" accent1="accent1" accent2="accent2" accent3="accent3" accent4="accent4" accent5="accent5" accent6="accent6" hlink="hlink" folHlink="folHlink"/>
  <p:sldLayoutIdLst>
    <p:sldLayoutId id="2147483842"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731486C0-F2DF-4587-830A-EE8B49CEFA67}"/>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02896684"/>
      </p:ext>
    </p:extLst>
  </p:cSld>
  <p:clrMap bg1="lt1" tx1="dk1" bg2="lt2" tx2="dk2" accent1="accent1" accent2="accent2" accent3="accent3" accent4="accent4" accent5="accent5" accent6="accent6" hlink="hlink" folHlink="folHlink"/>
  <p:sldLayoutIdLst>
    <p:sldLayoutId id="2147484095"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08F2635F-4BB8-43BC-9D7A-158535FDB331}"/>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450115596"/>
      </p:ext>
    </p:extLst>
  </p:cSld>
  <p:clrMap bg1="lt1" tx1="dk1" bg2="lt2" tx2="dk2" accent1="accent1" accent2="accent2" accent3="accent3" accent4="accent4" accent5="accent5" accent6="accent6" hlink="hlink" folHlink="folHlink"/>
  <p:sldLayoutIdLst>
    <p:sldLayoutId id="2147484097"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BFFB4614-A7F0-4EA7-BD41-4379CC84D2F6}"/>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31603515"/>
      </p:ext>
    </p:extLst>
  </p:cSld>
  <p:clrMap bg1="lt1" tx1="dk1" bg2="lt2" tx2="dk2" accent1="accent1" accent2="accent2" accent3="accent3" accent4="accent4" accent5="accent5" accent6="accent6" hlink="hlink" folHlink="folHlink"/>
  <p:sldLayoutIdLst>
    <p:sldLayoutId id="2147484099"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EDEA1135-4DD6-4B95-B3A0-A61FBB1783EC}"/>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57826326"/>
      </p:ext>
    </p:extLst>
  </p:cSld>
  <p:clrMap bg1="lt1" tx1="dk1" bg2="lt2" tx2="dk2" accent1="accent1" accent2="accent2" accent3="accent3" accent4="accent4" accent5="accent5" accent6="accent6" hlink="hlink" folHlink="folHlink"/>
  <p:sldLayoutIdLst>
    <p:sldLayoutId id="2147484101"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F834857B-D3E2-4DB6-95E8-A355816FAD99}"/>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7960100"/>
      </p:ext>
    </p:extLst>
  </p:cSld>
  <p:clrMap bg1="lt1" tx1="dk1" bg2="lt2" tx2="dk2" accent1="accent1" accent2="accent2" accent3="accent3" accent4="accent4" accent5="accent5" accent6="accent6" hlink="hlink" folHlink="folHlink"/>
  <p:sldLayoutIdLst>
    <p:sldLayoutId id="214748387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1E470BF5-DA61-4BCA-9291-8C366B3EE43B}"/>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619553295"/>
      </p:ext>
    </p:extLst>
  </p:cSld>
  <p:clrMap bg1="lt1" tx1="dk1" bg2="lt2" tx2="dk2" accent1="accent1" accent2="accent2" accent3="accent3" accent4="accent4" accent5="accent5" accent6="accent6" hlink="hlink" folHlink="folHlink"/>
  <p:sldLayoutIdLst>
    <p:sldLayoutId id="2147484042"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Click to edit Master title style</a:t>
            </a:r>
            <a:endParaRPr lang="en-AU"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53BB8409-347F-4D19-9FC7-D27BE69B1868}"/>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916042989"/>
      </p:ext>
    </p:extLst>
  </p:cSld>
  <p:clrMap bg1="lt1" tx1="dk1" bg2="lt2" tx2="dk2" accent1="accent1" accent2="accent2" accent3="accent3" accent4="accent4" accent5="accent5" accent6="accent6" hlink="hlink" folHlink="folHlink"/>
  <p:sldLayoutIdLst>
    <p:sldLayoutId id="2147484047"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BE41F-8FAB-4D1E-87BF-CB1E7874C318}"/>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4" name="Slide Number Placeholder 5">
            <a:extLst>
              <a:ext uri="{FF2B5EF4-FFF2-40B4-BE49-F238E27FC236}">
                <a16:creationId xmlns:a16="http://schemas.microsoft.com/office/drawing/2014/main" id="{DFD7E26C-23B0-46B0-911D-ED6600B454A4}"/>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E29AEEFD-868F-48E8-995B-B1D54B23E263}"/>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846169167"/>
      </p:ext>
    </p:extLst>
  </p:cSld>
  <p:clrMap bg1="lt1" tx1="dk1" bg2="lt2" tx2="dk2" accent1="accent1" accent2="accent2" accent3="accent3" accent4="accent4" accent5="accent5" accent6="accent6" hlink="hlink" folHlink="folHlink"/>
  <p:sldLayoutIdLst>
    <p:sldLayoutId id="214748383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524D8816-8AFF-4D2F-829E-E3A3F8E605B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443461406"/>
      </p:ext>
    </p:extLst>
  </p:cSld>
  <p:clrMap bg1="lt1" tx1="dk1" bg2="lt2" tx2="dk2" accent1="accent1" accent2="accent2" accent3="accent3" accent4="accent4" accent5="accent5" accent6="accent6" hlink="hlink" folHlink="folHlink"/>
  <p:sldLayoutIdLst>
    <p:sldLayoutId id="2147483997"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9" name="Footer Placeholder 2">
            <a:extLst>
              <a:ext uri="{FF2B5EF4-FFF2-40B4-BE49-F238E27FC236}">
                <a16:creationId xmlns:a16="http://schemas.microsoft.com/office/drawing/2014/main" id="{029A91EB-6E88-4046-9943-3DD7FF8970EA}"/>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883" r:id="rId3"/>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2B8BBCA6-635B-4EBF-9D33-43D31B177DD6}"/>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212034555"/>
      </p:ext>
    </p:extLst>
  </p:cSld>
  <p:clrMap bg1="lt1" tx1="dk1" bg2="lt2" tx2="dk2" accent1="accent1" accent2="accent2" accent3="accent3" accent4="accent4" accent5="accent5" accent6="accent6" hlink="hlink" folHlink="folHlink"/>
  <p:sldLayoutIdLst>
    <p:sldLayoutId id="2147484011"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37163638-1BB0-4498-A03B-4418ED0C9C4F}"/>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008631632"/>
      </p:ext>
    </p:extLst>
  </p:cSld>
  <p:clrMap bg1="lt1" tx1="dk1" bg2="lt2" tx2="dk2" accent1="accent1" accent2="accent2" accent3="accent3" accent4="accent4" accent5="accent5" accent6="accent6" hlink="hlink" folHlink="folHlink"/>
  <p:sldLayoutIdLst>
    <p:sldLayoutId id="2147484018"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83BA28B3-F0DA-4FCF-8F84-188CE5A4FB82}"/>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698435271"/>
      </p:ext>
    </p:extLst>
  </p:cSld>
  <p:clrMap bg1="lt1" tx1="dk1" bg2="lt2" tx2="dk2" accent1="accent1" accent2="accent2" accent3="accent3" accent4="accent4" accent5="accent5" accent6="accent6" hlink="hlink" folHlink="folHlink"/>
  <p:sldLayoutIdLst>
    <p:sldLayoutId id="2147484024"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27C254CD-F792-45DC-A4BF-5E4D019A013A}"/>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24644269"/>
      </p:ext>
    </p:extLst>
  </p:cSld>
  <p:clrMap bg1="lt1" tx1="dk1" bg2="lt2" tx2="dk2" accent1="accent1" accent2="accent2" accent3="accent3" accent4="accent4" accent5="accent5" accent6="accent6" hlink="hlink" folHlink="folHlink"/>
  <p:sldLayoutIdLst>
    <p:sldLayoutId id="2147483895"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87B09EFD-098E-48E0-9629-D5BE140E420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910283154"/>
      </p:ext>
    </p:extLst>
  </p:cSld>
  <p:clrMap bg1="lt1" tx1="dk1" bg2="lt2" tx2="dk2" accent1="accent1" accent2="accent2" accent3="accent3" accent4="accent4" accent5="accent5" accent6="accent6" hlink="hlink" folHlink="folHlink"/>
  <p:sldLayoutIdLst>
    <p:sldLayoutId id="2147484061"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BE41F-8FAB-4D1E-87BF-CB1E7874C318}"/>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4" name="Slide Number Placeholder 5">
            <a:extLst>
              <a:ext uri="{FF2B5EF4-FFF2-40B4-BE49-F238E27FC236}">
                <a16:creationId xmlns:a16="http://schemas.microsoft.com/office/drawing/2014/main" id="{DFD7E26C-23B0-46B0-911D-ED6600B454A4}"/>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9634B646-73A1-402B-B7FA-BA6CDCECF301}"/>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012844013"/>
      </p:ext>
    </p:extLst>
  </p:cSld>
  <p:clrMap bg1="lt1" tx1="dk1" bg2="lt2" tx2="dk2" accent1="accent1" accent2="accent2" accent3="accent3" accent4="accent4" accent5="accent5" accent6="accent6" hlink="hlink" folHlink="folHlink"/>
  <p:sldLayoutIdLst>
    <p:sldLayoutId id="2147483912" r:id="rId1"/>
    <p:sldLayoutId id="2147483798" r:id="rId2"/>
    <p:sldLayoutId id="2147483914" r:id="rId3"/>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0C4B9FB5-46C5-445A-B393-C46BC55D3569}"/>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63920644"/>
      </p:ext>
    </p:extLst>
  </p:cSld>
  <p:clrMap bg1="lt1" tx1="dk1" bg2="lt2" tx2="dk2" accent1="accent1" accent2="accent2" accent3="accent3" accent4="accent4" accent5="accent5" accent6="accent6" hlink="hlink" folHlink="folHlink"/>
  <p:sldLayoutIdLst>
    <p:sldLayoutId id="2147484067"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230E20E7-9CEB-42AD-B710-9B2CF2F16DB8}"/>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731221486"/>
      </p:ext>
    </p:extLst>
  </p:cSld>
  <p:clrMap bg1="lt1" tx1="dk1" bg2="lt2" tx2="dk2" accent1="accent1" accent2="accent2" accent3="accent3" accent4="accent4" accent5="accent5" accent6="accent6" hlink="hlink" folHlink="folHlink"/>
  <p:sldLayoutIdLst>
    <p:sldLayoutId id="2147484065"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7C2E90C4-25DE-44F7-8ADE-5C4103174CF8}"/>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980650740"/>
      </p:ext>
    </p:extLst>
  </p:cSld>
  <p:clrMap bg1="lt1" tx1="dk1" bg2="lt2" tx2="dk2" accent1="accent1" accent2="accent2" accent3="accent3" accent4="accent4" accent5="accent5" accent6="accent6" hlink="hlink" folHlink="folHlink"/>
  <p:sldLayoutIdLst>
    <p:sldLayoutId id="2147484069"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E935366C-CB38-4629-BE53-B3E093C98577}"/>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513114855"/>
      </p:ext>
    </p:extLst>
  </p:cSld>
  <p:clrMap bg1="lt1" tx1="dk1" bg2="lt2" tx2="dk2" accent1="accent1" accent2="accent2" accent3="accent3" accent4="accent4" accent5="accent5" accent6="accent6" hlink="hlink" folHlink="folHlink"/>
  <p:sldLayoutIdLst>
    <p:sldLayoutId id="214748407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5797C89A-8F8A-439C-B324-018D9AA28537}"/>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12"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DAC9AFA1-0789-4BE1-B74D-AEDADC0D0B9C}"/>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632071554"/>
      </p:ext>
    </p:extLst>
  </p:cSld>
  <p:clrMap bg1="lt1" tx1="dk1" bg2="lt2" tx2="dk2" accent1="accent1" accent2="accent2" accent3="accent3" accent4="accent4" accent5="accent5" accent6="accent6" hlink="hlink" folHlink="folHlink"/>
  <p:sldLayoutIdLst>
    <p:sldLayoutId id="2147484079"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595509803"/>
      </p:ext>
    </p:extLst>
  </p:cSld>
  <p:clrMap bg1="lt1" tx1="dk1" bg2="lt2" tx2="dk2" accent1="accent1" accent2="accent2" accent3="accent3" accent4="accent4" accent5="accent5" accent6="accent6" hlink="hlink" folHlink="folHlink"/>
  <p:sldLayoutIdLst>
    <p:sldLayoutId id="214748408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AB164814-7ECF-4183-8706-9EB852AC0277}"/>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843439878"/>
      </p:ext>
    </p:extLst>
  </p:cSld>
  <p:clrMap bg1="lt1" tx1="dk1" bg2="lt2" tx2="dk2" accent1="accent1" accent2="accent2" accent3="accent3" accent4="accent4" accent5="accent5" accent6="accent6" hlink="hlink" folHlink="folHlink"/>
  <p:sldLayoutIdLst>
    <p:sldLayoutId id="2147484071"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3BAFB2AC-C3C2-446A-A558-E261203A16E3}"/>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8682606"/>
      </p:ext>
    </p:extLst>
  </p:cSld>
  <p:clrMap bg1="lt1" tx1="dk1" bg2="lt2" tx2="dk2" accent1="accent1" accent2="accent2" accent3="accent3" accent4="accent4" accent5="accent5" accent6="accent6" hlink="hlink" folHlink="folHlink"/>
  <p:sldLayoutIdLst>
    <p:sldLayoutId id="2147484085"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Jacobs Chronos Light" panose="020B0403030503030204" pitchFamily="34" charset="0"/>
                <a:cs typeface="Jacobs Chronos Light" panose="020B0403030503030204"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FCB4F197-EA43-4EE0-B543-04F6553F42DF}"/>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510996145"/>
      </p:ext>
    </p:extLst>
  </p:cSld>
  <p:clrMap bg1="lt1" tx1="dk1" bg2="lt2" tx2="dk2" accent1="accent1" accent2="accent2" accent3="accent3" accent4="accent4" accent5="accent5" accent6="accent6" hlink="hlink" folHlink="folHlink"/>
  <p:sldLayoutIdLst>
    <p:sldLayoutId id="2147483822" r:id="rId1"/>
    <p:sldLayoutId id="2147483823" r:id="rId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155F5E0E-F3F6-4B1C-8064-E612CB3CD4F9}"/>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bg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9B9D1717-5174-46E8-AD1C-2ACF52ADCAA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26/2/2024</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50041300"/>
      </p:ext>
    </p:extLst>
  </p:cSld>
  <p:clrMap bg1="lt1" tx1="dk1" bg2="lt2" tx2="dk2" accent1="accent1" accent2="accent2" accent3="accent3" accent4="accent4" accent5="accent5" accent6="accent6" hlink="hlink" folHlink="folHlink"/>
  <p:sldLayoutIdLst>
    <p:sldLayoutId id="2147483856"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bg1"/>
                </a:solidFill>
                <a:latin typeface="+mn-lt"/>
                <a:cs typeface="JacobsChronos" pitchFamily="34" charset="0"/>
              </a:defRPr>
            </a:lvl1pPr>
          </a:lstStyle>
          <a:p>
            <a:fld id="{9B3E39EC-4BE2-4DEA-81C0-4ABC0AAB4AC0}" type="slidenum">
              <a:rPr lang="en-AU" smtClean="0"/>
              <a:pPr/>
              <a:t>‹#›</a:t>
            </a:fld>
            <a:endParaRPr lang="en-AU" dirty="0"/>
          </a:p>
        </p:txBody>
      </p:sp>
      <p:sp>
        <p:nvSpPr>
          <p:cNvPr id="9" name="Footer Placeholder 2">
            <a:extLst>
              <a:ext uri="{FF2B5EF4-FFF2-40B4-BE49-F238E27FC236}">
                <a16:creationId xmlns:a16="http://schemas.microsoft.com/office/drawing/2014/main" id="{D410FDC6-0C6C-459F-8F76-471535A73D6E}"/>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26/2/2024</a:t>
            </a:fld>
            <a:endParaRPr kumimoji="0" lang="en-AU"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91250"/>
      </p:ext>
    </p:extLst>
  </p:cSld>
  <p:clrMap bg1="lt1" tx1="dk1" bg2="lt2" tx2="dk2" accent1="accent1" accent2="accent2" accent3="accent3" accent4="accent4" accent5="accent5" accent6="accent6" hlink="hlink" folHlink="folHlink"/>
  <p:sldLayoutIdLst>
    <p:sldLayoutId id="2147484087"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873D9F13-B10A-4367-A0DA-184007DFC7BB}"/>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47015307"/>
      </p:ext>
    </p:extLst>
  </p:cSld>
  <p:clrMap bg1="lt1" tx1="dk1" bg2="lt2" tx2="dk2" accent1="accent1" accent2="accent2" accent3="accent3" accent4="accent4" accent5="accent5" accent6="accent6" hlink="hlink" folHlink="folHlink"/>
  <p:sldLayoutIdLst>
    <p:sldLayoutId id="214748395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86482"/>
      </p:ext>
    </p:extLst>
  </p:cSld>
  <p:clrMap bg1="lt1" tx1="dk1" bg2="lt2" tx2="dk2" accent1="accent1" accent2="accent2" accent3="accent3" accent4="accent4" accent5="accent5" accent6="accent6" hlink="hlink" folHlink="folHlink"/>
  <p:sldLayoutIdLst>
    <p:sldLayoutId id="2147483938"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292396"/>
      </p:ext>
    </p:extLst>
  </p:cSld>
  <p:clrMap bg1="lt1" tx1="dk1" bg2="lt2" tx2="dk2" accent1="accent1" accent2="accent2" accent3="accent3" accent4="accent4" accent5="accent5" accent6="accent6" hlink="hlink" folHlink="folHlink"/>
  <p:sldLayoutIdLst>
    <p:sldLayoutId id="2147484089"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29454"/>
      </p:ext>
    </p:extLst>
  </p:cSld>
  <p:clrMap bg1="lt1" tx1="dk1" bg2="lt2" tx2="dk2" accent1="accent1" accent2="accent2" accent3="accent3" accent4="accent4" accent5="accent5" accent6="accent6" hlink="hlink" folHlink="folHlink"/>
  <p:sldLayoutIdLst>
    <p:sldLayoutId id="2147483944"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81960"/>
      </p:ext>
    </p:extLst>
  </p:cSld>
  <p:clrMap bg1="lt1" tx1="dk1" bg2="lt2" tx2="dk2" accent1="accent1" accent2="accent2" accent3="accent3" accent4="accent4" accent5="accent5" accent6="accent6" hlink="hlink" folHlink="folHlink"/>
  <p:sldLayoutIdLst>
    <p:sldLayoutId id="2147484091"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682341"/>
      </p:ext>
    </p:extLst>
  </p:cSld>
  <p:clrMap bg1="lt1" tx1="dk1" bg2="lt2" tx2="dk2" accent1="accent1" accent2="accent2" accent3="accent3" accent4="accent4" accent5="accent5" accent6="accent6" hlink="hlink" folHlink="folHlink"/>
  <p:sldLayoutIdLst>
    <p:sldLayoutId id="2147483950"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40050"/>
      </p:ext>
    </p:extLst>
  </p:cSld>
  <p:clrMap bg1="lt1" tx1="dk1" bg2="lt2" tx2="dk2" accent1="accent1" accent2="accent2" accent3="accent3" accent4="accent4" accent5="accent5" accent6="accent6" hlink="hlink" folHlink="folHlink"/>
  <p:sldLayoutIdLst>
    <p:sldLayoutId id="2147484093" r:id="rId1"/>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7" r:id="rId2"/>
  </p:sldLayoutIdLst>
  <p:hf hdr="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532FD011-61B7-48F9-B01A-758FD26EEDB8}"/>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592374270"/>
      </p:ext>
    </p:extLst>
  </p:cSld>
  <p:clrMap bg1="lt1" tx1="dk1" bg2="lt2" tx2="dk2" accent1="accent1" accent2="accent2" accent3="accent3" accent4="accent4" accent5="accent5" accent6="accent6" hlink="hlink" folHlink="folHlink"/>
  <p:sldLayoutIdLst>
    <p:sldLayoutId id="214748396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C4BADB78-9582-467E-8909-C681E02D615E}"/>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180278425"/>
      </p:ext>
    </p:extLst>
  </p:cSld>
  <p:clrMap bg1="lt1" tx1="dk1" bg2="lt2" tx2="dk2" accent1="accent1" accent2="accent2" accent3="accent3" accent4="accent4" accent5="accent5" accent6="accent6" hlink="hlink" folHlink="folHlink"/>
  <p:sldLayoutIdLst>
    <p:sldLayoutId id="214748397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6" name="Footer Placeholder 2">
            <a:extLst>
              <a:ext uri="{FF2B5EF4-FFF2-40B4-BE49-F238E27FC236}">
                <a16:creationId xmlns:a16="http://schemas.microsoft.com/office/drawing/2014/main" id="{A31877D5-2DD6-494B-8219-06A2B949E4E9}"/>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168050673"/>
      </p:ext>
    </p:extLst>
  </p:cSld>
  <p:clrMap bg1="lt1" tx1="dk1" bg2="lt2" tx2="dk2" accent1="accent1" accent2="accent2" accent3="accent3" accent4="accent4" accent5="accent5" accent6="accent6" hlink="hlink" folHlink="folHlink"/>
  <p:sldLayoutIdLst>
    <p:sldLayoutId id="2147483983" r:id="rId1"/>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4BA554F-9131-71CF-78DE-3A58D9CE15D5}"/>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mn-lt"/>
                <a:ea typeface="+mn-ea"/>
                <a:cs typeface="+mn-cs"/>
              </a:rPr>
              <a:t>©Jacobs 2024</a:t>
            </a:r>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606787057"/>
      </p:ext>
    </p:extLst>
  </p:cSld>
  <p:clrMap bg1="lt1" tx1="dk1" bg2="lt2" tx2="dk2" accent1="accent1" accent2="accent2" accent3="accent3" accent4="accent4" accent5="accent5" accent6="accent6" hlink="hlink" folHlink="folHlink"/>
  <p:sldLayoutIdLst>
    <p:sldLayoutId id="2147484103" r:id="rId1"/>
    <p:sldLayoutId id="21474841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00F59F-9998-414D-84C9-24ACA949BE96}"/>
              </a:ext>
            </a:extLst>
          </p:cNvPr>
          <p:cNvSpPr>
            <a:spLocks noGrp="1"/>
          </p:cNvSpPr>
          <p:nvPr>
            <p:ph type="ctrTitle"/>
          </p:nvPr>
        </p:nvSpPr>
        <p:spPr/>
        <p:txBody>
          <a:bodyPr/>
          <a:lstStyle/>
          <a:p>
            <a:r>
              <a:rPr lang="en-GB" dirty="0"/>
              <a:t>PAS 2080 and the whole life decarbonisation of infrastructure</a:t>
            </a:r>
            <a:endParaRPr lang="en-US" dirty="0"/>
          </a:p>
        </p:txBody>
      </p:sp>
      <p:sp>
        <p:nvSpPr>
          <p:cNvPr id="9" name="Text Placeholder 8">
            <a:extLst>
              <a:ext uri="{FF2B5EF4-FFF2-40B4-BE49-F238E27FC236}">
                <a16:creationId xmlns:a16="http://schemas.microsoft.com/office/drawing/2014/main" id="{95ACFF8A-BDC0-4DF8-94E5-5C2A6598F53B}"/>
              </a:ext>
            </a:extLst>
          </p:cNvPr>
          <p:cNvSpPr>
            <a:spLocks noGrp="1"/>
          </p:cNvSpPr>
          <p:nvPr>
            <p:ph type="body" sz="quarter" idx="10"/>
          </p:nvPr>
        </p:nvSpPr>
        <p:spPr/>
        <p:txBody>
          <a:bodyPr/>
          <a:lstStyle/>
          <a:p>
            <a:r>
              <a:rPr lang="en-US" dirty="0"/>
              <a:t>Jimmy Richardson</a:t>
            </a:r>
          </a:p>
        </p:txBody>
      </p:sp>
    </p:spTree>
    <p:extLst>
      <p:ext uri="{BB962C8B-B14F-4D97-AF65-F5344CB8AC3E}">
        <p14:creationId xmlns:p14="http://schemas.microsoft.com/office/powerpoint/2010/main" val="360022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32F4E4-10D1-4F48-A0CE-484ABD73D35C}"/>
              </a:ext>
            </a:extLst>
          </p:cNvPr>
          <p:cNvSpPr>
            <a:spLocks noGrp="1"/>
          </p:cNvSpPr>
          <p:nvPr>
            <p:ph type="title"/>
          </p:nvPr>
        </p:nvSpPr>
        <p:spPr/>
        <p:txBody>
          <a:bodyPr/>
          <a:lstStyle/>
          <a:p>
            <a:r>
              <a:rPr lang="en-US" dirty="0"/>
              <a:t>PAS 2080 a framework for change</a:t>
            </a:r>
          </a:p>
        </p:txBody>
      </p:sp>
      <p:sp>
        <p:nvSpPr>
          <p:cNvPr id="2" name="Slide Number Placeholder 1">
            <a:extLst>
              <a:ext uri="{FF2B5EF4-FFF2-40B4-BE49-F238E27FC236}">
                <a16:creationId xmlns:a16="http://schemas.microsoft.com/office/drawing/2014/main" id="{13BCB295-9A62-47BF-ACD2-DD4C129408FE}"/>
              </a:ext>
            </a:extLst>
          </p:cNvPr>
          <p:cNvSpPr>
            <a:spLocks noGrp="1"/>
          </p:cNvSpPr>
          <p:nvPr>
            <p:ph type="sldNum" sz="quarter" idx="11"/>
          </p:nvPr>
        </p:nvSpPr>
        <p:spPr/>
        <p:txBody>
          <a:bodyPr/>
          <a:lstStyle/>
          <a:p>
            <a:fld id="{9B3E39EC-4BE2-4DEA-81C0-4ABC0AAB4AC0}" type="slidenum">
              <a:rPr lang="en-AU" smtClean="0"/>
              <a:pPr/>
              <a:t>2</a:t>
            </a:fld>
            <a:endParaRPr lang="en-AU" dirty="0"/>
          </a:p>
        </p:txBody>
      </p:sp>
      <p:pic>
        <p:nvPicPr>
          <p:cNvPr id="10" name="Picture 9" descr="Person riding bicycle">
            <a:extLst>
              <a:ext uri="{FF2B5EF4-FFF2-40B4-BE49-F238E27FC236}">
                <a16:creationId xmlns:a16="http://schemas.microsoft.com/office/drawing/2014/main" id="{5E6AD5A7-4828-AA45-8F2E-DA73C8C09A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128" y="1654810"/>
            <a:ext cx="2823229" cy="1881187"/>
          </a:xfrm>
          <a:prstGeom prst="rect">
            <a:avLst/>
          </a:prstGeom>
        </p:spPr>
      </p:pic>
      <p:pic>
        <p:nvPicPr>
          <p:cNvPr id="12" name="Picture 11" descr="Abstract tunnel with lights on side">
            <a:extLst>
              <a:ext uri="{FF2B5EF4-FFF2-40B4-BE49-F238E27FC236}">
                <a16:creationId xmlns:a16="http://schemas.microsoft.com/office/drawing/2014/main" id="{CEA95A97-B9E6-4DDD-680A-5E47DE9149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2900" y="1654810"/>
            <a:ext cx="2821780" cy="1881187"/>
          </a:xfrm>
          <a:prstGeom prst="rect">
            <a:avLst/>
          </a:prstGeom>
        </p:spPr>
      </p:pic>
      <p:pic>
        <p:nvPicPr>
          <p:cNvPr id="8" name="Picture 7" descr="Dominoes falling in a row">
            <a:extLst>
              <a:ext uri="{FF2B5EF4-FFF2-40B4-BE49-F238E27FC236}">
                <a16:creationId xmlns:a16="http://schemas.microsoft.com/office/drawing/2014/main" id="{95B77F66-184B-A342-9256-3FBFC4C87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0235" y="1654810"/>
            <a:ext cx="2819029" cy="1881187"/>
          </a:xfrm>
          <a:prstGeom prst="rect">
            <a:avLst/>
          </a:prstGeom>
        </p:spPr>
      </p:pic>
      <p:pic>
        <p:nvPicPr>
          <p:cNvPr id="11" name="Picture 10" descr="A glass building with plants on the terrace">
            <a:extLst>
              <a:ext uri="{FF2B5EF4-FFF2-40B4-BE49-F238E27FC236}">
                <a16:creationId xmlns:a16="http://schemas.microsoft.com/office/drawing/2014/main" id="{6008FDAA-14B9-084F-7355-00CD66B83B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49808" y="1654810"/>
            <a:ext cx="2822469" cy="1881187"/>
          </a:xfrm>
          <a:prstGeom prst="rect">
            <a:avLst/>
          </a:prstGeom>
        </p:spPr>
      </p:pic>
      <p:pic>
        <p:nvPicPr>
          <p:cNvPr id="14" name="Picture 13" descr="3D rendering of a city in white">
            <a:extLst>
              <a:ext uri="{FF2B5EF4-FFF2-40B4-BE49-F238E27FC236}">
                <a16:creationId xmlns:a16="http://schemas.microsoft.com/office/drawing/2014/main" id="{F96765C1-856F-CD13-7DFC-2CC1BD475F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10234" y="3733800"/>
            <a:ext cx="2819029" cy="1881187"/>
          </a:xfrm>
          <a:prstGeom prst="rect">
            <a:avLst/>
          </a:prstGeom>
        </p:spPr>
      </p:pic>
      <p:pic>
        <p:nvPicPr>
          <p:cNvPr id="16" name="Picture 15" descr="Engineer programming robot in robotics research facility">
            <a:extLst>
              <a:ext uri="{FF2B5EF4-FFF2-40B4-BE49-F238E27FC236}">
                <a16:creationId xmlns:a16="http://schemas.microsoft.com/office/drawing/2014/main" id="{5E9CD2CB-928C-22DE-783F-FBA37D2DF6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9128" y="3733800"/>
            <a:ext cx="2819029" cy="1881187"/>
          </a:xfrm>
          <a:prstGeom prst="rect">
            <a:avLst/>
          </a:prstGeom>
        </p:spPr>
      </p:pic>
      <p:pic>
        <p:nvPicPr>
          <p:cNvPr id="18" name="Picture 17" descr="Adult with seeing eye dog crossing street">
            <a:extLst>
              <a:ext uri="{FF2B5EF4-FFF2-40B4-BE49-F238E27FC236}">
                <a16:creationId xmlns:a16="http://schemas.microsoft.com/office/drawing/2014/main" id="{351B780E-431F-BE9A-4DB5-4E5EC81264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49808" y="3733800"/>
            <a:ext cx="2821781" cy="1881187"/>
          </a:xfrm>
          <a:prstGeom prst="rect">
            <a:avLst/>
          </a:prstGeom>
        </p:spPr>
      </p:pic>
      <p:pic>
        <p:nvPicPr>
          <p:cNvPr id="24" name="Picture 23" descr="Person standing on a snowy road">
            <a:extLst>
              <a:ext uri="{FF2B5EF4-FFF2-40B4-BE49-F238E27FC236}">
                <a16:creationId xmlns:a16="http://schemas.microsoft.com/office/drawing/2014/main" id="{D601E260-A7A6-F38C-9E9C-590814DA857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12900" y="3733800"/>
            <a:ext cx="2822469" cy="1881187"/>
          </a:xfrm>
          <a:prstGeom prst="rect">
            <a:avLst/>
          </a:prstGeom>
        </p:spPr>
      </p:pic>
    </p:spTree>
    <p:extLst>
      <p:ext uri="{BB962C8B-B14F-4D97-AF65-F5344CB8AC3E}">
        <p14:creationId xmlns:p14="http://schemas.microsoft.com/office/powerpoint/2010/main" val="224211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E7C0BE-E433-4ABA-B647-89B956753A0D}"/>
              </a:ext>
            </a:extLst>
          </p:cNvPr>
          <p:cNvSpPr>
            <a:spLocks noGrp="1"/>
          </p:cNvSpPr>
          <p:nvPr>
            <p:ph type="title"/>
          </p:nvPr>
        </p:nvSpPr>
        <p:spPr/>
        <p:txBody>
          <a:bodyPr/>
          <a:lstStyle/>
          <a:p>
            <a:r>
              <a:rPr lang="en-US" dirty="0"/>
              <a:t>Practical tips for implementing</a:t>
            </a:r>
          </a:p>
        </p:txBody>
      </p:sp>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3</a:t>
            </a:fld>
            <a:endParaRPr lang="en-AU" dirty="0"/>
          </a:p>
        </p:txBody>
      </p:sp>
      <p:pic>
        <p:nvPicPr>
          <p:cNvPr id="4" name="Picture 3" descr="Starting line of a race track">
            <a:extLst>
              <a:ext uri="{FF2B5EF4-FFF2-40B4-BE49-F238E27FC236}">
                <a16:creationId xmlns:a16="http://schemas.microsoft.com/office/drawing/2014/main" id="{66E2FE35-8948-1998-1FF2-1D4200896C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109" y="1646916"/>
            <a:ext cx="1551445" cy="1035325"/>
          </a:xfrm>
          <a:prstGeom prst="rect">
            <a:avLst/>
          </a:prstGeom>
        </p:spPr>
      </p:pic>
      <p:sp>
        <p:nvSpPr>
          <p:cNvPr id="7" name="Rectangle 6">
            <a:extLst>
              <a:ext uri="{FF2B5EF4-FFF2-40B4-BE49-F238E27FC236}">
                <a16:creationId xmlns:a16="http://schemas.microsoft.com/office/drawing/2014/main" id="{00798A57-3293-EA35-E636-1FD4D09131DB}"/>
              </a:ext>
            </a:extLst>
          </p:cNvPr>
          <p:cNvSpPr/>
          <p:nvPr/>
        </p:nvSpPr>
        <p:spPr>
          <a:xfrm>
            <a:off x="4368956" y="1640315"/>
            <a:ext cx="1552253" cy="1048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 Start somewhere</a:t>
            </a:r>
          </a:p>
        </p:txBody>
      </p:sp>
      <p:sp>
        <p:nvSpPr>
          <p:cNvPr id="15" name="Rectangle 14">
            <a:extLst>
              <a:ext uri="{FF2B5EF4-FFF2-40B4-BE49-F238E27FC236}">
                <a16:creationId xmlns:a16="http://schemas.microsoft.com/office/drawing/2014/main" id="{EF2A0624-7F16-C3A8-CA61-099C8256F2A9}"/>
              </a:ext>
            </a:extLst>
          </p:cNvPr>
          <p:cNvSpPr/>
          <p:nvPr/>
        </p:nvSpPr>
        <p:spPr>
          <a:xfrm>
            <a:off x="7810632" y="1646918"/>
            <a:ext cx="1556394" cy="10353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2. Map stakeholders &amp; collaborate</a:t>
            </a:r>
          </a:p>
        </p:txBody>
      </p:sp>
      <p:sp>
        <p:nvSpPr>
          <p:cNvPr id="17" name="Rectangle 16">
            <a:extLst>
              <a:ext uri="{FF2B5EF4-FFF2-40B4-BE49-F238E27FC236}">
                <a16:creationId xmlns:a16="http://schemas.microsoft.com/office/drawing/2014/main" id="{1E1753A5-20A4-7374-7CDC-75C3AD75D744}"/>
              </a:ext>
            </a:extLst>
          </p:cNvPr>
          <p:cNvSpPr/>
          <p:nvPr/>
        </p:nvSpPr>
        <p:spPr>
          <a:xfrm>
            <a:off x="4379554" y="3055196"/>
            <a:ext cx="1548032" cy="1048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3. Leadership</a:t>
            </a:r>
          </a:p>
        </p:txBody>
      </p:sp>
      <p:pic>
        <p:nvPicPr>
          <p:cNvPr id="19" name="Picture 18" descr="Final jigsaw puzzle piece fitting to complete the puzzle">
            <a:extLst>
              <a:ext uri="{FF2B5EF4-FFF2-40B4-BE49-F238E27FC236}">
                <a16:creationId xmlns:a16="http://schemas.microsoft.com/office/drawing/2014/main" id="{BD55B5F0-F3E8-27B0-7459-5368CB73D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977" y="1646916"/>
            <a:ext cx="1551444" cy="1035367"/>
          </a:xfrm>
          <a:prstGeom prst="rect">
            <a:avLst/>
          </a:prstGeom>
        </p:spPr>
      </p:pic>
      <p:pic>
        <p:nvPicPr>
          <p:cNvPr id="21" name="Picture 20" descr="A group of yellow figures and a red figure on the other side">
            <a:extLst>
              <a:ext uri="{FF2B5EF4-FFF2-40B4-BE49-F238E27FC236}">
                <a16:creationId xmlns:a16="http://schemas.microsoft.com/office/drawing/2014/main" id="{255AC13A-8CB8-4240-C9B0-66B555833C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8109" y="3061797"/>
            <a:ext cx="1556394" cy="1035325"/>
          </a:xfrm>
          <a:prstGeom prst="rect">
            <a:avLst/>
          </a:prstGeom>
        </p:spPr>
      </p:pic>
      <p:sp>
        <p:nvSpPr>
          <p:cNvPr id="22" name="Rectangle 21">
            <a:extLst>
              <a:ext uri="{FF2B5EF4-FFF2-40B4-BE49-F238E27FC236}">
                <a16:creationId xmlns:a16="http://schemas.microsoft.com/office/drawing/2014/main" id="{8C5585C8-47FD-D97D-2A12-D78CC2EA42F4}"/>
              </a:ext>
            </a:extLst>
          </p:cNvPr>
          <p:cNvSpPr/>
          <p:nvPr/>
        </p:nvSpPr>
        <p:spPr>
          <a:xfrm>
            <a:off x="7810632" y="3058902"/>
            <a:ext cx="1543082" cy="1035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4. Embed</a:t>
            </a:r>
          </a:p>
        </p:txBody>
      </p:sp>
      <p:pic>
        <p:nvPicPr>
          <p:cNvPr id="24" name="Picture 23" descr="Files on shelves">
            <a:extLst>
              <a:ext uri="{FF2B5EF4-FFF2-40B4-BE49-F238E27FC236}">
                <a16:creationId xmlns:a16="http://schemas.microsoft.com/office/drawing/2014/main" id="{C20D62BA-0C94-CBED-3C84-5A1012AB6B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7549" y="3058945"/>
            <a:ext cx="1543083" cy="1035323"/>
          </a:xfrm>
          <a:prstGeom prst="rect">
            <a:avLst/>
          </a:prstGeom>
        </p:spPr>
      </p:pic>
      <p:pic>
        <p:nvPicPr>
          <p:cNvPr id="26" name="Picture 25" descr="Close-up of documents and charts">
            <a:extLst>
              <a:ext uri="{FF2B5EF4-FFF2-40B4-BE49-F238E27FC236}">
                <a16:creationId xmlns:a16="http://schemas.microsoft.com/office/drawing/2014/main" id="{598968DA-D02E-E2BE-4EAB-66EC40DD8D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5264" y="4468031"/>
            <a:ext cx="1543083" cy="1028722"/>
          </a:xfrm>
          <a:prstGeom prst="rect">
            <a:avLst/>
          </a:prstGeom>
        </p:spPr>
      </p:pic>
      <p:sp>
        <p:nvSpPr>
          <p:cNvPr id="2" name="Rectangle 1">
            <a:extLst>
              <a:ext uri="{FF2B5EF4-FFF2-40B4-BE49-F238E27FC236}">
                <a16:creationId xmlns:a16="http://schemas.microsoft.com/office/drawing/2014/main" id="{E008021C-0184-6052-45E8-F240BDD5A2A8}"/>
              </a:ext>
            </a:extLst>
          </p:cNvPr>
          <p:cNvSpPr/>
          <p:nvPr/>
        </p:nvSpPr>
        <p:spPr>
          <a:xfrm>
            <a:off x="6088347" y="4468031"/>
            <a:ext cx="1543082" cy="1035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5. Continuous improvement</a:t>
            </a:r>
          </a:p>
        </p:txBody>
      </p:sp>
    </p:spTree>
    <p:extLst>
      <p:ext uri="{BB962C8B-B14F-4D97-AF65-F5344CB8AC3E}">
        <p14:creationId xmlns:p14="http://schemas.microsoft.com/office/powerpoint/2010/main" val="307694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9673-F7F4-8120-8A49-4877AB9A8861}"/>
              </a:ext>
            </a:extLst>
          </p:cNvPr>
          <p:cNvSpPr>
            <a:spLocks noGrp="1"/>
          </p:cNvSpPr>
          <p:nvPr>
            <p:ph type="title"/>
          </p:nvPr>
        </p:nvSpPr>
        <p:spPr/>
        <p:txBody>
          <a:bodyPr/>
          <a:lstStyle/>
          <a:p>
            <a:r>
              <a:rPr lang="en-GB" dirty="0"/>
              <a:t>Accelerating action</a:t>
            </a:r>
          </a:p>
        </p:txBody>
      </p:sp>
      <p:sp>
        <p:nvSpPr>
          <p:cNvPr id="3" name="Slide Number Placeholder 2">
            <a:extLst>
              <a:ext uri="{FF2B5EF4-FFF2-40B4-BE49-F238E27FC236}">
                <a16:creationId xmlns:a16="http://schemas.microsoft.com/office/drawing/2014/main" id="{188F5C4A-EE56-46A4-1A16-009DB5AF1012}"/>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5" name="Rectangle 4">
            <a:extLst>
              <a:ext uri="{FF2B5EF4-FFF2-40B4-BE49-F238E27FC236}">
                <a16:creationId xmlns:a16="http://schemas.microsoft.com/office/drawing/2014/main" id="{70963AFC-74EC-CC51-6E77-F752334A999B}"/>
              </a:ext>
            </a:extLst>
          </p:cNvPr>
          <p:cNvSpPr/>
          <p:nvPr/>
        </p:nvSpPr>
        <p:spPr>
          <a:xfrm>
            <a:off x="319722" y="1243013"/>
            <a:ext cx="4108885"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mj-lt"/>
              </a:rPr>
              <a:t>Access the standard, guidance and support</a:t>
            </a:r>
          </a:p>
        </p:txBody>
      </p:sp>
      <p:sp>
        <p:nvSpPr>
          <p:cNvPr id="6" name="Rectangle 5">
            <a:extLst>
              <a:ext uri="{FF2B5EF4-FFF2-40B4-BE49-F238E27FC236}">
                <a16:creationId xmlns:a16="http://schemas.microsoft.com/office/drawing/2014/main" id="{225F1FD3-99BE-34AF-AE94-C1B10F8368B7}"/>
              </a:ext>
            </a:extLst>
          </p:cNvPr>
          <p:cNvSpPr/>
          <p:nvPr/>
        </p:nvSpPr>
        <p:spPr>
          <a:xfrm>
            <a:off x="319722" y="2974346"/>
            <a:ext cx="4108885"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mj-lt"/>
              </a:rPr>
              <a:t>Challenge and ask</a:t>
            </a:r>
          </a:p>
        </p:txBody>
      </p:sp>
      <p:sp>
        <p:nvSpPr>
          <p:cNvPr id="7" name="Rectangle 6">
            <a:extLst>
              <a:ext uri="{FF2B5EF4-FFF2-40B4-BE49-F238E27FC236}">
                <a16:creationId xmlns:a16="http://schemas.microsoft.com/office/drawing/2014/main" id="{641A5DF8-9A5F-1CC8-0E20-954F73CE202E}"/>
              </a:ext>
            </a:extLst>
          </p:cNvPr>
          <p:cNvSpPr/>
          <p:nvPr/>
        </p:nvSpPr>
        <p:spPr>
          <a:xfrm>
            <a:off x="319722" y="4718593"/>
            <a:ext cx="4108885" cy="146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mj-lt"/>
              </a:rPr>
              <a:t>Start somewhere</a:t>
            </a:r>
          </a:p>
        </p:txBody>
      </p:sp>
      <p:pic>
        <p:nvPicPr>
          <p:cNvPr id="9" name="Picture 8" descr="Overhead of team office desk">
            <a:extLst>
              <a:ext uri="{FF2B5EF4-FFF2-40B4-BE49-F238E27FC236}">
                <a16:creationId xmlns:a16="http://schemas.microsoft.com/office/drawing/2014/main" id="{61CE14ED-3EA7-E952-8CC7-BC4C20859B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8608" y="1243013"/>
            <a:ext cx="7412555" cy="4941703"/>
          </a:xfrm>
          <a:prstGeom prst="rect">
            <a:avLst/>
          </a:prstGeom>
        </p:spPr>
      </p:pic>
    </p:spTree>
    <p:extLst>
      <p:ext uri="{BB962C8B-B14F-4D97-AF65-F5344CB8AC3E}">
        <p14:creationId xmlns:p14="http://schemas.microsoft.com/office/powerpoint/2010/main" val="415904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334-7035-489F-B931-03B66ECE83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5D8F367-BD3A-4062-8F2C-023B3015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73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A8DDD4-0270-45B6-A761-6E6BFDFD838A}"/>
              </a:ext>
            </a:extLst>
          </p:cNvPr>
          <p:cNvSpPr>
            <a:spLocks noGrp="1"/>
          </p:cNvSpPr>
          <p:nvPr>
            <p:ph type="sldNum" sz="quarter" idx="4"/>
          </p:nvPr>
        </p:nvSpPr>
        <p:spPr/>
        <p:txBody>
          <a:bodyPr/>
          <a:lstStyle/>
          <a:p>
            <a:fld id="{9B3E39EC-4BE2-4DEA-81C0-4ABC0AAB4AC0}" type="slidenum">
              <a:rPr lang="en-AU" smtClean="0"/>
              <a:pPr/>
              <a:t>6</a:t>
            </a:fld>
            <a:endParaRPr lang="en-AU" dirty="0"/>
          </a:p>
        </p:txBody>
      </p:sp>
    </p:spTree>
    <p:extLst>
      <p:ext uri="{BB962C8B-B14F-4D97-AF65-F5344CB8AC3E}">
        <p14:creationId xmlns:p14="http://schemas.microsoft.com/office/powerpoint/2010/main" val="64198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63F0B5-704F-467C-A551-D08D7B0B783C}"/>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05045EF4-E1EF-4785-B4EB-3AE50BC53A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3463990"/>
      </p:ext>
    </p:extLst>
  </p:cSld>
  <p:clrMapOvr>
    <a:masterClrMapping/>
  </p:clrMapOvr>
</p:sld>
</file>

<file path=ppt/theme/theme1.xml><?xml version="1.0" encoding="utf-8"?>
<a:theme xmlns:a="http://schemas.openxmlformats.org/drawingml/2006/main" name="Title Slide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theme>
</file>

<file path=ppt/theme/theme10.xml><?xml version="1.0" encoding="utf-8"?>
<a:theme xmlns:a="http://schemas.openxmlformats.org/drawingml/2006/main" name="Callout Slide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ent Text &amp; Color Block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12.xml><?xml version="1.0" encoding="utf-8"?>
<a:theme xmlns:a="http://schemas.openxmlformats.org/drawingml/2006/main" name="Content 2 Column Color with Image Placeholde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13.xml><?xml version="1.0" encoding="utf-8"?>
<a:theme xmlns:a="http://schemas.openxmlformats.org/drawingml/2006/main" name="Content With 3 Image Placeholder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14.xml><?xml version="1.0" encoding="utf-8"?>
<a:theme xmlns:a="http://schemas.openxmlformats.org/drawingml/2006/main" name="Content with Catalyst Shape &amp; World Illustration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15.xml><?xml version="1.0" encoding="utf-8"?>
<a:theme xmlns:a="http://schemas.openxmlformats.org/drawingml/2006/main" name="Content with Catalyst Shape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16.xml><?xml version="1.0" encoding="utf-8"?>
<a:theme xmlns:a="http://schemas.openxmlformats.org/drawingml/2006/main" name="Content Horizontal Bars Color Background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37F62C33-A62D-480D-8378-B36433DEACA3}"/>
    </a:ext>
  </a:extLst>
</a:theme>
</file>

<file path=ppt/theme/theme17.xml><?xml version="1.0" encoding="utf-8"?>
<a:theme xmlns:a="http://schemas.openxmlformats.org/drawingml/2006/main" name="Content Vertical Bar Color Background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37F62C33-A62D-480D-8378-B36433DEACA3}"/>
    </a:ext>
  </a:extLst>
</a:theme>
</file>

<file path=ppt/theme/theme18.xml><?xml version="1.0" encoding="utf-8"?>
<a:theme xmlns:a="http://schemas.openxmlformats.org/drawingml/2006/main" name="Night Content Horizontal Color Ba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37F62C33-A62D-480D-8378-B36433DEACA3}"/>
    </a:ext>
  </a:extLst>
</a:theme>
</file>

<file path=ppt/theme/theme19.xml><?xml version="1.0" encoding="utf-8"?>
<a:theme xmlns:a="http://schemas.openxmlformats.org/drawingml/2006/main" name="Night Content Vertical Color Ba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37F62C33-A62D-480D-8378-B36433DEACA3}"/>
    </a:ext>
  </a:extLst>
</a:theme>
</file>

<file path=ppt/theme/theme2.xml><?xml version="1.0" encoding="utf-8"?>
<a:theme xmlns:a="http://schemas.openxmlformats.org/drawingml/2006/main" name="Animated Title Slide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Blank Layout (Blue Accent Colors)">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21.xml><?xml version="1.0" encoding="utf-8"?>
<a:theme xmlns:a="http://schemas.openxmlformats.org/drawingml/2006/main" name="Blank Layout (Green Accent Colors)">
  <a:themeElements>
    <a:clrScheme name="Jacobs Accents Green">
      <a:dk1>
        <a:srgbClr val="000000"/>
      </a:dk1>
      <a:lt1>
        <a:srgbClr val="FFFFFF"/>
      </a:lt1>
      <a:dk2>
        <a:srgbClr val="333333"/>
      </a:dk2>
      <a:lt2>
        <a:srgbClr val="E6E6E6"/>
      </a:lt2>
      <a:accent1>
        <a:srgbClr val="007D55"/>
      </a:accent1>
      <a:accent2>
        <a:srgbClr val="0AD287"/>
      </a:accent2>
      <a:accent3>
        <a:srgbClr val="78FAC8"/>
      </a:accent3>
      <a:accent4>
        <a:srgbClr val="003C2D"/>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22.xml><?xml version="1.0" encoding="utf-8"?>
<a:theme xmlns:a="http://schemas.openxmlformats.org/drawingml/2006/main" name="Blank Layout (Purple Accent Colors)">
  <a:themeElements>
    <a:clrScheme name="Jacobs Accents Purple">
      <a:dk1>
        <a:srgbClr val="000000"/>
      </a:dk1>
      <a:lt1>
        <a:srgbClr val="FFFFFF"/>
      </a:lt1>
      <a:dk2>
        <a:srgbClr val="333333"/>
      </a:dk2>
      <a:lt2>
        <a:srgbClr val="E6E6E6"/>
      </a:lt2>
      <a:accent1>
        <a:srgbClr val="6F006E"/>
      </a:accent1>
      <a:accent2>
        <a:srgbClr val="A800A8"/>
      </a:accent2>
      <a:accent3>
        <a:srgbClr val="D7A5F5"/>
      </a:accent3>
      <a:accent4>
        <a:srgbClr val="460F32"/>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23.xml><?xml version="1.0" encoding="utf-8"?>
<a:theme xmlns:a="http://schemas.openxmlformats.org/drawingml/2006/main" name="Blank Layout (Red Accent Colors)">
  <a:themeElements>
    <a:clrScheme name="Jacobs Accents Red">
      <a:dk1>
        <a:srgbClr val="000000"/>
      </a:dk1>
      <a:lt1>
        <a:srgbClr val="FFFFFF"/>
      </a:lt1>
      <a:dk2>
        <a:srgbClr val="333333"/>
      </a:dk2>
      <a:lt2>
        <a:srgbClr val="E6E6E6"/>
      </a:lt2>
      <a:accent1>
        <a:srgbClr val="D72850"/>
      </a:accent1>
      <a:accent2>
        <a:srgbClr val="FF465F"/>
      </a:accent2>
      <a:accent3>
        <a:srgbClr val="FF9191"/>
      </a:accent3>
      <a:accent4>
        <a:srgbClr val="690A28"/>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24.xml><?xml version="1.0" encoding="utf-8"?>
<a:theme xmlns:a="http://schemas.openxmlformats.org/drawingml/2006/main" name="Blank Layout (Yellow Accent Colors)">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25.xml><?xml version="1.0" encoding="utf-8"?>
<a:theme xmlns:a="http://schemas.openxmlformats.org/drawingml/2006/main" name="Image Sequence 1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21B0A0B-D14D-4217-9F9B-3A0E27A6FECE}"/>
    </a:ext>
  </a:extLst>
</a:theme>
</file>

<file path=ppt/theme/theme26.xml><?xml version="1.0" encoding="utf-8"?>
<a:theme xmlns:a="http://schemas.openxmlformats.org/drawingml/2006/main" name="Image Sequence 2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21B0A0B-D14D-4217-9F9B-3A0E27A6FECE}"/>
    </a:ext>
  </a:extLst>
</a:theme>
</file>

<file path=ppt/theme/theme27.xml><?xml version="1.0" encoding="utf-8"?>
<a:theme xmlns:a="http://schemas.openxmlformats.org/drawingml/2006/main" name="What If...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21B0A0B-D14D-4217-9F9B-3A0E27A6FECE}"/>
    </a:ext>
  </a:extLst>
</a:theme>
</file>

<file path=ppt/theme/theme28.xml><?xml version="1.0" encoding="utf-8"?>
<a:theme xmlns:a="http://schemas.openxmlformats.org/drawingml/2006/main" name="Chart with Image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29.xml><?xml version="1.0" encoding="utf-8"?>
<a:theme xmlns:a="http://schemas.openxmlformats.org/drawingml/2006/main" name="Content Vertical Bar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Slides (Jacobs Black Theme Only)">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2BC0991B-61B6-4672-9C8C-AFD0EAE0E6D5}"/>
    </a:ext>
  </a:extLst>
</a:theme>
</file>

<file path=ppt/theme/theme30.xml><?xml version="1.0" encoding="utf-8"?>
<a:theme xmlns:a="http://schemas.openxmlformats.org/drawingml/2006/main" name="Content with Kicker Box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1.xml><?xml version="1.0" encoding="utf-8"?>
<a:theme xmlns:a="http://schemas.openxmlformats.org/drawingml/2006/main" name="Content Horizontal Color Bar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2.xml><?xml version="1.0" encoding="utf-8"?>
<a:theme xmlns:a="http://schemas.openxmlformats.org/drawingml/2006/main" name="Content With Image Placeholder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3.xml><?xml version="1.0" encoding="utf-8"?>
<a:theme xmlns:a="http://schemas.openxmlformats.org/drawingml/2006/main" name="Content Color Background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4.xml><?xml version="1.0" encoding="utf-8"?>
<a:theme xmlns:a="http://schemas.openxmlformats.org/drawingml/2006/main" name="Blank Layout (Primary Color Themes)">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867B11B7-A59A-47BD-BE38-E684CA001890}"/>
    </a:ext>
  </a:extLst>
</a:theme>
</file>

<file path=ppt/theme/theme35.xml><?xml version="1.0" encoding="utf-8"?>
<a:theme xmlns:a="http://schemas.openxmlformats.org/drawingml/2006/main" name="Chart Slides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36.xml><?xml version="1.0" encoding="utf-8"?>
<a:theme xmlns:a="http://schemas.openxmlformats.org/drawingml/2006/main" name="Animated Content Vertical Color Bar &amp; Kicker Box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7.xml><?xml version="1.0" encoding="utf-8"?>
<a:theme xmlns:a="http://schemas.openxmlformats.org/drawingml/2006/main" name="Animated Content Horizontal Color Ba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8.xml><?xml version="1.0" encoding="utf-8"?>
<a:theme xmlns:a="http://schemas.openxmlformats.org/drawingml/2006/main" name="Animated Content Text &amp; Color Block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39.xml><?xml version="1.0" encoding="utf-8"?>
<a:theme xmlns:a="http://schemas.openxmlformats.org/drawingml/2006/main" name="Animated Content With 3 Image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xml><?xml version="1.0" encoding="utf-8"?>
<a:theme xmlns:a="http://schemas.openxmlformats.org/drawingml/2006/main" name="Content Vertical Color Ba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0.xml><?xml version="1.0" encoding="utf-8"?>
<a:theme xmlns:a="http://schemas.openxmlformats.org/drawingml/2006/main" name=" Animated Content with Catalyst Shape &amp; World Illustration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1.xml><?xml version="1.0" encoding="utf-8"?>
<a:theme xmlns:a="http://schemas.openxmlformats.org/drawingml/2006/main" name=" Animated Content with Catalyst Shape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2.xml><?xml version="1.0" encoding="utf-8"?>
<a:theme xmlns:a="http://schemas.openxmlformats.org/drawingml/2006/main" name=" Animated Content Vertical Bar Color Background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37F62C33-A62D-480D-8378-B36433DEACA3}"/>
    </a:ext>
  </a:extLst>
</a:theme>
</file>

<file path=ppt/theme/theme43.xml><?xml version="1.0" encoding="utf-8"?>
<a:theme xmlns:a="http://schemas.openxmlformats.org/drawingml/2006/main" name="Animated Content Color Background (Primary Color Themes Only).">
  <a:themeElements>
    <a:clrScheme name="Jacobs Primary Blue">
      <a:dk1>
        <a:srgbClr val="000000"/>
      </a:dk1>
      <a:lt1>
        <a:srgbClr val="FFFFFF"/>
      </a:lt1>
      <a:dk2>
        <a:srgbClr val="333333"/>
      </a:dk2>
      <a:lt2>
        <a:srgbClr val="E6E6E6"/>
      </a:lt2>
      <a:accent1>
        <a:srgbClr val="231EDC"/>
      </a:accent1>
      <a:accent2>
        <a:srgbClr val="6F006E"/>
      </a:accent2>
      <a:accent3>
        <a:srgbClr val="D72850"/>
      </a:accent3>
      <a:accent4>
        <a:srgbClr val="FFA014"/>
      </a:accent4>
      <a:accent5>
        <a:srgbClr val="007D55"/>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4.xml><?xml version="1.0" encoding="utf-8"?>
<a:theme xmlns:a="http://schemas.openxmlformats.org/drawingml/2006/main" name="Content Greyscale Only">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45.xml><?xml version="1.0" encoding="utf-8"?>
<a:theme xmlns:a="http://schemas.openxmlformats.org/drawingml/2006/main" name="Copyright &amp; Disclaimer Slides">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D5CE57C6-21C2-44BE-8453-4F718591CF7C}"/>
    </a:ext>
  </a:extLst>
</a:theme>
</file>

<file path=ppt/theme/theme46.xml><?xml version="1.0" encoding="utf-8"?>
<a:theme xmlns:a="http://schemas.openxmlformats.org/drawingml/2006/main" name="Image Full Page">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2EBD0211-E5DB-4D3B-9D0C-BBC588E03411}"/>
    </a:ext>
  </a:extLst>
</a:theme>
</file>

<file path=ppt/theme/theme47.xml><?xml version="1.0" encoding="utf-8"?>
<a:theme xmlns:a="http://schemas.openxmlformats.org/drawingml/2006/main" name="Map">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E7DABEC5-70C8-4EAE-8D33-3C4A4FFE1DE6}"/>
    </a:ext>
  </a:extLst>
</a:theme>
</file>

<file path=ppt/theme/theme48.xml><?xml version="1.0" encoding="utf-8"?>
<a:theme xmlns:a="http://schemas.openxmlformats.org/drawingml/2006/main" name="Divider Slide 1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49.xml><?xml version="1.0" encoding="utf-8"?>
<a:theme xmlns:a="http://schemas.openxmlformats.org/drawingml/2006/main" name="Animated Divider Slide 1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xml><?xml version="1.0" encoding="utf-8"?>
<a:theme xmlns:a="http://schemas.openxmlformats.org/drawingml/2006/main" name="Content Vertical Color Bar &amp; Kicker Box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50.xml><?xml version="1.0" encoding="utf-8"?>
<a:theme xmlns:a="http://schemas.openxmlformats.org/drawingml/2006/main" name="Divider Slide 2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1.xml><?xml version="1.0" encoding="utf-8"?>
<a:theme xmlns:a="http://schemas.openxmlformats.org/drawingml/2006/main" name="Animated Divider Slide 2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2.xml><?xml version="1.0" encoding="utf-8"?>
<a:theme xmlns:a="http://schemas.openxmlformats.org/drawingml/2006/main" name="Divider Slide 3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3.xml><?xml version="1.0" encoding="utf-8"?>
<a:theme xmlns:a="http://schemas.openxmlformats.org/drawingml/2006/main" name="Animated Divider Slide 3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4.xml><?xml version="1.0" encoding="utf-8"?>
<a:theme xmlns:a="http://schemas.openxmlformats.org/drawingml/2006/main" name="Divider Slide 4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5.xml><?xml version="1.0" encoding="utf-8"?>
<a:theme xmlns:a="http://schemas.openxmlformats.org/drawingml/2006/main" name="Animated Divider Slide 4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7400D640-EF4A-46E9-BB93-688E265BD11D}"/>
    </a:ext>
  </a:extLst>
</a:theme>
</file>

<file path=ppt/theme/theme56.xml><?xml version="1.0" encoding="utf-8"?>
<a:theme xmlns:a="http://schemas.openxmlformats.org/drawingml/2006/main" name="Back Cover Slides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67059610-2EB1-425C-B00F-F81535AC0968}"/>
    </a:ext>
  </a:ext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Horizontal Color Ba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7.xml><?xml version="1.0" encoding="utf-8"?>
<a:theme xmlns:a="http://schemas.openxmlformats.org/drawingml/2006/main" name="Content with Image Placeholde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8.xml><?xml version="1.0" encoding="utf-8"?>
<a:theme xmlns:a="http://schemas.openxmlformats.org/drawingml/2006/main" name="Content 2 Column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j-lt"/>
          </a:defRPr>
        </a:defPPr>
      </a:lstStyle>
    </a:txDef>
  </a:objectDefaults>
  <a:extraClrSchemeLst/>
  <a:custClrLst>
    <a:custClr name="Grey 1">
      <a:srgbClr val="333333"/>
    </a:custClr>
    <a:custClr name="Blue 1">
      <a:srgbClr val="231EDC"/>
    </a:custClr>
    <a:custClr name="Purple 1">
      <a:srgbClr val="6F006E"/>
    </a:custClr>
    <a:custClr name="Red 1">
      <a:srgbClr val="D72850"/>
    </a:custClr>
    <a:custClr name="Yellow 1">
      <a:srgbClr val="FFA014"/>
    </a:custClr>
    <a:custClr name="Green 1">
      <a:srgbClr val="007D55"/>
    </a:custClr>
    <a:custClr name="Spacer">
      <a:srgbClr val="FFFFFF"/>
    </a:custClr>
    <a:custClr name="Spacer">
      <a:srgbClr val="FFFFFF"/>
    </a:custClr>
    <a:custClr name="Spacer">
      <a:srgbClr val="FFFFFF"/>
    </a:custClr>
    <a:custClr name="Spacer">
      <a:srgbClr val="FFFFFF"/>
    </a:custClr>
    <a:custClr name="Grey 2">
      <a:srgbClr val="A5A5A5"/>
    </a:custClr>
    <a:custClr name="Blue 2">
      <a:srgbClr val="0A7DFF"/>
    </a:custClr>
    <a:custClr name="Purple 2">
      <a:srgbClr val="A800A8"/>
    </a:custClr>
    <a:custClr name="Red 2">
      <a:srgbClr val="FF465F"/>
    </a:custClr>
    <a:custClr name="Yellow 2">
      <a:srgbClr val="FFB41E"/>
    </a:custClr>
    <a:custClr name="Green 2">
      <a:srgbClr val="0AD287"/>
    </a:custClr>
    <a:custClr name="Spacer">
      <a:srgbClr val="FFFFFF"/>
    </a:custClr>
    <a:custClr name="Spacer">
      <a:srgbClr val="FFFFFF"/>
    </a:custClr>
    <a:custClr name="Spacer">
      <a:srgbClr val="FFFFFF"/>
    </a:custClr>
    <a:custClr name="Spacer">
      <a:srgbClr val="FFFFFF"/>
    </a:custClr>
    <a:custClr name="Grey 3">
      <a:srgbClr val="C8C8C8"/>
    </a:custClr>
    <a:custClr name="Blue 3">
      <a:srgbClr val="5AE6FF"/>
    </a:custClr>
    <a:custClr name="Purple 3">
      <a:srgbClr val="D7A5F5"/>
    </a:custClr>
    <a:custClr name="Red 3">
      <a:srgbClr val="FF9191"/>
    </a:custClr>
    <a:custClr name="Yellow 3">
      <a:srgbClr val="FFDC78"/>
    </a:custClr>
    <a:custClr name="Green 3">
      <a:srgbClr val="78FAC8"/>
    </a:custClr>
    <a:custClr name="Spacer">
      <a:srgbClr val="FFFFFF"/>
    </a:custClr>
    <a:custClr name="Spacer">
      <a:srgbClr val="FFFFFF"/>
    </a:custClr>
    <a:custClr name="Spacer">
      <a:srgbClr val="FFFFFF"/>
    </a:custClr>
    <a:custClr name="Spacer">
      <a:srgbClr val="FFFFFF"/>
    </a:custClr>
    <a:custClr name="Grey 4">
      <a:srgbClr val="E6E6E6"/>
    </a:custClr>
    <a:custClr name="Blue 4">
      <a:srgbClr val="001E55"/>
    </a:custClr>
    <a:custClr name="Purple 4">
      <a:srgbClr val="460F32"/>
    </a:custClr>
    <a:custClr name="Red 4">
      <a:srgbClr val="690A28"/>
    </a:custClr>
    <a:custClr name="Yellow 4">
      <a:srgbClr val="C05C27"/>
    </a:custClr>
    <a:custClr name="Green 4">
      <a:srgbClr val="003C2D"/>
    </a:custClr>
    <a:custClr name="Spacer">
      <a:srgbClr val="FFFFFF"/>
    </a:custClr>
    <a:custClr name="Spacer">
      <a:srgbClr val="FFFFFF"/>
    </a:custClr>
    <a:custClr name="Spacer">
      <a:srgbClr val="FFFFFF"/>
    </a:custClr>
    <a:custClr name="Spacer">
      <a:srgbClr val="FFFFFF"/>
    </a:custClr>
  </a:custClrLst>
  <a:extLst>
    <a:ext uri="{05A4C25C-085E-4340-85A3-A5531E510DB2}">
      <thm15:themeFamily xmlns:thm15="http://schemas.microsoft.com/office/thememl/2012/main" name="Jacobs_PowerPoint_V7_01.pptx" id="{F7656221-DB9D-4148-BC7A-FE875EAFFF41}" vid="{44989FB5-C365-492E-8918-FA1B52802865}"/>
    </a:ext>
  </a:extLst>
</a:theme>
</file>

<file path=ppt/theme/theme9.xml><?xml version="1.0" encoding="utf-8"?>
<a:theme xmlns:a="http://schemas.openxmlformats.org/drawingml/2006/main" name="Content Color Text Block with Image Placeholder (Accent Color Themes Only).">
  <a:themeElements>
    <a:clrScheme name="Jacobs Accents Blue">
      <a:dk1>
        <a:srgbClr val="000000"/>
      </a:dk1>
      <a:lt1>
        <a:srgbClr val="FFFFFF"/>
      </a:lt1>
      <a:dk2>
        <a:srgbClr val="333333"/>
      </a:dk2>
      <a:lt2>
        <a:srgbClr val="E6E6E6"/>
      </a:lt2>
      <a:accent1>
        <a:srgbClr val="231EDC"/>
      </a:accent1>
      <a:accent2>
        <a:srgbClr val="0A7DFF"/>
      </a:accent2>
      <a:accent3>
        <a:srgbClr val="5AE6FF"/>
      </a:accent3>
      <a:accent4>
        <a:srgbClr val="001E55"/>
      </a:accent4>
      <a:accent5>
        <a:srgbClr val="A5A5A5"/>
      </a:accent5>
      <a:accent6>
        <a:srgbClr val="C8C8C8"/>
      </a:accent6>
      <a:hlink>
        <a:srgbClr val="231EDC"/>
      </a:hlink>
      <a:folHlink>
        <a:srgbClr val="E5E5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1 6 " ? > < q 1 : B r a n d   x m l n s : q 1 = " h t t p : / / s c h e m a s . m a c r o v i e w . c o m . a u / b r a n d " >  
     < q 1 : G r o u p i n g / >  
     < q 1 : L o g o P a t h > C : \ U s e r s \ j r i c h a 1 7 \ A p p D a t a \ R o a m i n g \ M a c r o V i e w . O f f i c e \ F i l e s \ A p p S e t t i n g s \ B r a n d s \ J a c o b s . s v g < / q 1 : L o g o P a t h >  
     < q 1 : N a m e > J a c o b s < / q 1 : N a m e >  
 < / q 1 : B r a n d > 
</file>

<file path=customXml/item4.xml><?xml version="1.0" encoding="utf-8"?>
<ct:contentTypeSchema xmlns:ct="http://schemas.microsoft.com/office/2006/metadata/contentType" xmlns:ma="http://schemas.microsoft.com/office/2006/metadata/properties/metaAttributes" ct:_="" ma:_="" ma:contentTypeName="Document" ma:contentTypeID="0x01010067C27D107753FA4EA860EDA9D295828B" ma:contentTypeVersion="0" ma:contentTypeDescription="Create a new document." ma:contentTypeScope="" ma:versionID="56734ef26da320450a1438817e684dd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822188-CD2B-4BDE-B2EE-24CC21A22D8D}">
  <ds:schemaRefs>
    <ds:schemaRef ds:uri="http://schemas.microsoft.com/sharepoint/v3/contenttype/forms"/>
  </ds:schemaRefs>
</ds:datastoreItem>
</file>

<file path=customXml/itemProps2.xml><?xml version="1.0" encoding="utf-8"?>
<ds:datastoreItem xmlns:ds="http://schemas.openxmlformats.org/officeDocument/2006/customXml" ds:itemID="{E4E19349-A1BB-421E-BEA7-A64C0DB757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24A347-BB90-4432-B481-1889B4B2FB59}">
  <ds:schemaRefs>
    <ds:schemaRef ds:uri="http://schemas.macroview.com.au/brand"/>
  </ds:schemaRefs>
</ds:datastoreItem>
</file>

<file path=customXml/itemProps4.xml><?xml version="1.0" encoding="utf-8"?>
<ds:datastoreItem xmlns:ds="http://schemas.openxmlformats.org/officeDocument/2006/customXml" ds:itemID="{C0F0C07A-F133-4EAA-B07A-AAE0529CD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13045</TotalTime>
  <Words>222</Words>
  <Application>Microsoft Macintosh PowerPoint</Application>
  <PresentationFormat>Widescreen</PresentationFormat>
  <Paragraphs>31</Paragraphs>
  <Slides>7</Slides>
  <Notes>3</Notes>
  <HiddenSlides>0</HiddenSlides>
  <MMClips>0</MMClips>
  <ScaleCrop>false</ScaleCrop>
  <HeadingPairs>
    <vt:vector size="6" baseType="variant">
      <vt:variant>
        <vt:lpstr>Fonts Used</vt:lpstr>
      </vt:variant>
      <vt:variant>
        <vt:i4>7</vt:i4>
      </vt:variant>
      <vt:variant>
        <vt:lpstr>Theme</vt:lpstr>
      </vt:variant>
      <vt:variant>
        <vt:i4>56</vt:i4>
      </vt:variant>
      <vt:variant>
        <vt:lpstr>Slide Titles</vt:lpstr>
      </vt:variant>
      <vt:variant>
        <vt:i4>7</vt:i4>
      </vt:variant>
    </vt:vector>
  </HeadingPairs>
  <TitlesOfParts>
    <vt:vector size="70" baseType="lpstr">
      <vt:lpstr>Jacobs Chronos Light</vt:lpstr>
      <vt:lpstr>Arial</vt:lpstr>
      <vt:lpstr>proxima_novaregular</vt:lpstr>
      <vt:lpstr>Times New Roman</vt:lpstr>
      <vt:lpstr>Calibri</vt:lpstr>
      <vt:lpstr>Wingdings</vt:lpstr>
      <vt:lpstr>Jacobs Chronos</vt:lpstr>
      <vt:lpstr>Title Slides (Accent Color Themes Only).</vt:lpstr>
      <vt:lpstr>Animated Title Slides (Accent Color Themes Only)</vt:lpstr>
      <vt:lpstr>Agenda Slides (Jacobs Black Theme Only)</vt:lpstr>
      <vt:lpstr>Content Vertical Color Bar (Accent Color Themes Only).</vt:lpstr>
      <vt:lpstr>Content Vertical Color Bar &amp; Kicker Box (Accent Color Themes Only).</vt:lpstr>
      <vt:lpstr>Content Horizontal Color Bar (Accent Color Themes Only).</vt:lpstr>
      <vt:lpstr>Content with Image Placeholder (Accent Color Themes Only).</vt:lpstr>
      <vt:lpstr>Content 2 Column (Accent Color Themes Only).</vt:lpstr>
      <vt:lpstr>Content Color Text Block with Image Placeholder (Accent Color Themes Only).</vt:lpstr>
      <vt:lpstr>Callout Slide  (Accent Color Themes Only)</vt:lpstr>
      <vt:lpstr>Content Text &amp; Color Blocks (Accent Color Themes Only)</vt:lpstr>
      <vt:lpstr>Content 2 Column Color with Image Placeholder (Accent Color Themes Only).</vt:lpstr>
      <vt:lpstr>Content With 3 Image Placeholders (Accent Color Themes Only).</vt:lpstr>
      <vt:lpstr>Content with Catalyst Shape &amp; World Illustration (Accent Color Themes Only)</vt:lpstr>
      <vt:lpstr>Content with Catalyst Shape (Accent Color Themes Only)</vt:lpstr>
      <vt:lpstr>Content Horizontal Bars Color Background (Accent Color Themes Only).</vt:lpstr>
      <vt:lpstr>Content Vertical Bar Color Background (Accent Color Themes Only).</vt:lpstr>
      <vt:lpstr>Night Content Horizontal Color Bar (Accent Color Themes Only).</vt:lpstr>
      <vt:lpstr>Night Content Vertical Color Bar (Accent Color Themes Only).</vt:lpstr>
      <vt:lpstr>Blank Layout (Blue Accent Colors)</vt:lpstr>
      <vt:lpstr>Blank Layout (Green Accent Colors)</vt:lpstr>
      <vt:lpstr>Blank Layout (Purple Accent Colors)</vt:lpstr>
      <vt:lpstr>Blank Layout (Red Accent Colors)</vt:lpstr>
      <vt:lpstr>Blank Layout (Yellow Accent Colors)</vt:lpstr>
      <vt:lpstr>Image Sequence 1 (Accent Color Themes Only)</vt:lpstr>
      <vt:lpstr>Image Sequence 2 (Accent Color Themes Only)</vt:lpstr>
      <vt:lpstr>What If... (Accent Color Themes Only)</vt:lpstr>
      <vt:lpstr>Chart with Image (Accent Color Themes Only)</vt:lpstr>
      <vt:lpstr>Content Vertical Bar (Primary Color Themes Only).</vt:lpstr>
      <vt:lpstr>Content with Kicker Box (Primary Color Themes Only).</vt:lpstr>
      <vt:lpstr>Content Horizontal Color Bar (Primary Color Themes Only).</vt:lpstr>
      <vt:lpstr>Content With Image Placeholder (Primary Color Themes Only).</vt:lpstr>
      <vt:lpstr>Content Color Background (Primary Color Themes Only).</vt:lpstr>
      <vt:lpstr>Blank Layout (Primary Color Themes)</vt:lpstr>
      <vt:lpstr>Chart Slides (Primary Color Themes Only)</vt:lpstr>
      <vt:lpstr>Animated Content Vertical Color Bar &amp; Kicker Box (Accent Color Themes Only).</vt:lpstr>
      <vt:lpstr>Animated Content Horizontal Color Bar (Accent Color Themes Only).</vt:lpstr>
      <vt:lpstr>Animated Content Text &amp; Color Blocks (Accent Color Themes Only)</vt:lpstr>
      <vt:lpstr>Animated Content With 3 Images (Accent Color Themes Only).</vt:lpstr>
      <vt:lpstr> Animated Content with Catalyst Shape &amp; World Illustration (Accent Color Themes Only)</vt:lpstr>
      <vt:lpstr> Animated Content with Catalyst Shape (Accent Color Themes Only)</vt:lpstr>
      <vt:lpstr> Animated Content Vertical Bar Color Background (Accent Color Themes Only).</vt:lpstr>
      <vt:lpstr>Animated Content Color Background (Primary Color Themes Only).</vt:lpstr>
      <vt:lpstr>Content Greyscale Only</vt:lpstr>
      <vt:lpstr>Copyright &amp; Disclaimer Slides</vt:lpstr>
      <vt:lpstr>Image Full Page</vt:lpstr>
      <vt:lpstr>Map</vt:lpstr>
      <vt:lpstr>Divider Slide 1 (Accent Color Themes Only)</vt:lpstr>
      <vt:lpstr>Animated Divider Slide 1 (Accent Color Themes Only)</vt:lpstr>
      <vt:lpstr>Divider Slide 2 (Accent Color Themes Only)</vt:lpstr>
      <vt:lpstr>Animated Divider Slide 2 (Accent Color Themes Only)</vt:lpstr>
      <vt:lpstr>Divider Slide 3 (Accent Color Themes Only)</vt:lpstr>
      <vt:lpstr>Animated Divider Slide 3 (Accent Color Themes Only)</vt:lpstr>
      <vt:lpstr>Divider Slide 4 (Accent Color Themes Only)</vt:lpstr>
      <vt:lpstr>Animated Divider Slide 4 (Accent Color Themes Only)</vt:lpstr>
      <vt:lpstr>Back Cover Slides (Accent Color Themes Only)</vt:lpstr>
      <vt:lpstr>PAS 2080 and the whole life decarbonisation of infrastructure</vt:lpstr>
      <vt:lpstr>PAS 2080 a framework for change</vt:lpstr>
      <vt:lpstr>Practical tips for implementing</vt:lpstr>
      <vt:lpstr>Accelerating action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Paul Wheeler</cp:lastModifiedBy>
  <cp:revision>555</cp:revision>
  <dcterms:created xsi:type="dcterms:W3CDTF">2019-10-29T21:59:11Z</dcterms:created>
  <dcterms:modified xsi:type="dcterms:W3CDTF">2024-02-26T09:45:10Z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0x01010067C27D107753FA4EA860EDA9D295828B</vt:lpwstr>
  </property>
  <property fmtid="{D5CDD505-2E9C-101B-9397-08002B2CF9AE}" pid="3" name="MSIP_Label_7d95f39c-8218-4425-a791-63c9e13c8708_Enabled">
    <vt:lpwstr>true</vt:lpwstr>
  </property>
  <property fmtid="{D5CDD505-2E9C-101B-9397-08002B2CF9AE}" pid="4" name="MSIP_Label_7d95f39c-8218-4425-a791-63c9e13c8708_SetDate">
    <vt:lpwstr>2024-01-28T22:47:11Z</vt:lpwstr>
  </property>
  <property fmtid="{D5CDD505-2E9C-101B-9397-08002B2CF9AE}" pid="5" name="MSIP_Label_7d95f39c-8218-4425-a791-63c9e13c8708_Method">
    <vt:lpwstr>Privileged</vt:lpwstr>
  </property>
  <property fmtid="{D5CDD505-2E9C-101B-9397-08002B2CF9AE}" pid="6" name="MSIP_Label_7d95f39c-8218-4425-a791-63c9e13c8708_Name">
    <vt:lpwstr>7d95f39c-8218-4425-a791-63c9e13c8708</vt:lpwstr>
  </property>
  <property fmtid="{D5CDD505-2E9C-101B-9397-08002B2CF9AE}" pid="7" name="MSIP_Label_7d95f39c-8218-4425-a791-63c9e13c8708_SiteId">
    <vt:lpwstr>37247798-f42c-42fd-8a37-d49c7128d36b</vt:lpwstr>
  </property>
  <property fmtid="{D5CDD505-2E9C-101B-9397-08002B2CF9AE}" pid="8" name="MSIP_Label_7d95f39c-8218-4425-a791-63c9e13c8708_ActionId">
    <vt:lpwstr>c098c81d-e961-4f31-ae4a-0ce11b06a80b</vt:lpwstr>
  </property>
  <property fmtid="{D5CDD505-2E9C-101B-9397-08002B2CF9AE}" pid="9" name="MSIP_Label_7d95f39c-8218-4425-a791-63c9e13c8708_ContentBits">
    <vt:lpwstr>0</vt:lpwstr>
  </property>
  <property fmtid="{D5CDD505-2E9C-101B-9397-08002B2CF9AE}" pid="10" name="Jacobs Template">
    <vt:lpwstr>C:\Users\jricha17\AppData\Roaming\MacroView.Office\Files\Templates\Other Documents\Jacobs Presentation.pptx</vt:lpwstr>
  </property>
</Properties>
</file>