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147476206" r:id="rId2"/>
    <p:sldId id="214747620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1"/>
    <p:restoredTop sz="96327"/>
  </p:normalViewPr>
  <p:slideViewPr>
    <p:cSldViewPr snapToGrid="0">
      <p:cViewPr varScale="1">
        <p:scale>
          <a:sx n="121" d="100"/>
          <a:sy n="121" d="100"/>
        </p:scale>
        <p:origin x="30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265B9A-C739-0B4A-A589-59A349A3341E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6D65C2-C4E0-2C40-ABA4-3FAD836D74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504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A00BC-A061-4C4C-BF6F-0DAA0DB21CD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559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A00BC-A061-4C4C-BF6F-0DAA0DB21CD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022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FAE2E-FDC8-A43E-8094-6CE56DBE8F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DB7806-1432-8DE1-3A44-12BF83CB03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4DC8EC-2D3D-6EA7-492F-9E9EDCE4A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3D06C-9E2D-CA4E-9EFB-DA44B7598C7C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58A245-7DBF-8DAF-4BED-F9A253FA5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97499-6765-3BC8-CC37-ADDA1274E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5FE01-C2D2-F440-91FC-39873B69FB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8086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BAFA3-4EF8-465E-0225-F8C6227CF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B9F73F-82F0-A989-BF43-162F80701C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24E0E9-7AA4-4123-6480-84F5B0C1F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3D06C-9E2D-CA4E-9EFB-DA44B7598C7C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6B5370-96FB-6206-C4D4-49A65C4D6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982D5-BD12-513D-17B8-BDA893320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5FE01-C2D2-F440-91FC-39873B69FB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679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E6D6AD-BEA0-7607-29DE-3465BCC0DD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4F367E-B3C1-6915-D841-2E5F1525C8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49DBAD-8A3C-6EB0-5982-E51CD2CD1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3D06C-9E2D-CA4E-9EFB-DA44B7598C7C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9D1D1C-5187-4712-A48F-3FACAD9C0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070EE-2950-7DDE-2AFA-468C2B6F4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5FE01-C2D2-F440-91FC-39873B69FB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0427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7421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98CBC-5E46-C193-A3C8-E6BA744CA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69228C-2308-F651-5828-E17A5A928D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8E6C53-B0DC-52B7-1804-97B107697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3D06C-9E2D-CA4E-9EFB-DA44B7598C7C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447256-C36C-435D-CFE9-F841F2EED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8365F3-C9CB-2B8C-0EDF-10B0E6E6B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5FE01-C2D2-F440-91FC-39873B69FB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013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2DA06-B6EC-AB34-457C-ACFCF36EE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F6D352-E98B-CCEB-12A1-BA62232892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E374D1-49B0-B121-6E34-07FB9A184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3D06C-9E2D-CA4E-9EFB-DA44B7598C7C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A519E6-1B04-160C-34C1-AD0B6C91A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EB9A0A-1274-F289-E4C3-4AF5876BF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5FE01-C2D2-F440-91FC-39873B69FB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775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A0A58-9DEE-F62E-E991-594B263CB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4736A-3394-C3D3-1C12-0D84D14BA6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19396B-C206-C754-4EAF-A8D95A8C58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3B9B27-AFF7-3237-7BF6-0E31DC757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3D06C-9E2D-CA4E-9EFB-DA44B7598C7C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A1AD04-4A4F-FBE0-AA0B-13D5A5BB9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215B7D-A2DB-DE7C-1E48-2B4C00CD6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5FE01-C2D2-F440-91FC-39873B69FB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804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B67A9-6529-E8F8-C1FB-A7A6665EC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09BDEF-0D28-2240-8BC1-936A6BA9E7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AD70D5-AB1F-95D0-CB0B-99662B8DA4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FA606D-C7E4-BFFB-A2DC-344B8E072B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9E980F-7599-4306-2880-CD5CEF5749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2FFE5B-D100-1D15-B941-875A9D7ED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3D06C-9E2D-CA4E-9EFB-DA44B7598C7C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DC7DE3-C062-D530-7FBA-CC459C307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4380E9-60F9-42BE-9689-423FF2CA7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5FE01-C2D2-F440-91FC-39873B69FB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082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59F7B-F24B-E45E-C1EA-40315395F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0E306A-B9DB-AD77-C819-09A5B96A9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3D06C-9E2D-CA4E-9EFB-DA44B7598C7C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1BEAFE-D5F0-6EB3-3DBC-DC6575471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6EDD47-9BD6-676C-1941-0A7494332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5FE01-C2D2-F440-91FC-39873B69FB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3192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88CA25-7607-43E4-6B22-72B2DA20B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3D06C-9E2D-CA4E-9EFB-DA44B7598C7C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26D8E8-88B0-A8B5-EC2F-89C35A267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8845BF-C9B9-E52E-69FF-3DB36C2DD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5FE01-C2D2-F440-91FC-39873B69FB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5778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96603-7757-51B4-4C0A-3E65D689E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05309C-555F-036A-ECF8-0D16213EA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726E33-CBBE-BA54-FAF5-A9E142C26A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16F7FA-2B3D-E659-36BD-22D2038FE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3D06C-9E2D-CA4E-9EFB-DA44B7598C7C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BBAEB4-0D45-F056-A91D-6094935CB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2295B2-8146-5593-1374-9F1E07156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5FE01-C2D2-F440-91FC-39873B69FB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547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C25EA-B16D-3123-290E-1D88BC56D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E42830-2B42-994A-2A4D-84EA4341E2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EA3645-732E-FE66-B509-0387069F88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BEAFC0-7A22-BEB4-1014-AB9D7FA72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3D06C-9E2D-CA4E-9EFB-DA44B7598C7C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4A0A04-D091-F11D-1C9A-EE05104BC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9DC00C-A391-5995-E93C-01D094367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5FE01-C2D2-F440-91FC-39873B69FB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9392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DC4858-CB70-DBB7-B803-1D588AFF3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36DADE-8716-E398-B988-A62A099903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F30448-ADDE-002F-F9D7-4D00FB62E6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13D06C-9E2D-CA4E-9EFB-DA44B7598C7C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69523-66F6-D414-192F-5F3A9835D7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2867E8-2F0E-0F15-0364-CE8BCC79E0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35FE01-C2D2-F440-91FC-39873B69FB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343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7AE2ADA-C2A9-EFB2-93D0-923E2B75A9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85"/>
            <a:ext cx="12192000" cy="685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837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8606B8D-729E-CE44-346F-7D9089DA2D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8350" cy="6858000"/>
          </a:xfrm>
        </p:spPr>
      </p:pic>
    </p:spTree>
    <p:extLst>
      <p:ext uri="{BB962C8B-B14F-4D97-AF65-F5344CB8AC3E}">
        <p14:creationId xmlns:p14="http://schemas.microsoft.com/office/powerpoint/2010/main" val="34776467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</Words>
  <Application>Microsoft Macintosh PowerPoint</Application>
  <PresentationFormat>Widescreen</PresentationFormat>
  <Paragraphs>2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Coates</dc:creator>
  <cp:lastModifiedBy>Paul Wheeler</cp:lastModifiedBy>
  <cp:revision>1</cp:revision>
  <dcterms:created xsi:type="dcterms:W3CDTF">2024-02-27T07:41:27Z</dcterms:created>
  <dcterms:modified xsi:type="dcterms:W3CDTF">2024-02-27T08:04:49Z</dcterms:modified>
</cp:coreProperties>
</file>