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9" r:id="rId4"/>
    <p:sldMasterId id="2147483774" r:id="rId5"/>
  </p:sldMasterIdLst>
  <p:notesMasterIdLst>
    <p:notesMasterId r:id="rId18"/>
  </p:notesMasterIdLst>
  <p:handoutMasterIdLst>
    <p:handoutMasterId r:id="rId19"/>
  </p:handoutMasterIdLst>
  <p:sldIdLst>
    <p:sldId id="2147374078" r:id="rId6"/>
    <p:sldId id="2147374083" r:id="rId7"/>
    <p:sldId id="2147374079" r:id="rId8"/>
    <p:sldId id="2147374082" r:id="rId9"/>
    <p:sldId id="2146849299" r:id="rId10"/>
    <p:sldId id="2147374059" r:id="rId11"/>
    <p:sldId id="2147374060" r:id="rId12"/>
    <p:sldId id="2147374061" r:id="rId13"/>
    <p:sldId id="2147374062" r:id="rId14"/>
    <p:sldId id="2147374063" r:id="rId15"/>
    <p:sldId id="2147374064" r:id="rId16"/>
    <p:sldId id="2147374065" r:id="rId17"/>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ckson, Christian" initials="JC" lastIdx="1" clrIdx="0">
    <p:extLst>
      <p:ext uri="{19B8F6BF-5375-455C-9EA6-DF929625EA0E}">
        <p15:presenceInfo xmlns:p15="http://schemas.microsoft.com/office/powerpoint/2012/main" userId="S::christian.jackson@balfourbeatty.com::6a79a843-d77e-458d-9253-29a07aec9381" providerId="AD"/>
      </p:ext>
    </p:extLst>
  </p:cmAuthor>
  <p:cmAuthor id="2" name="Dodsworth, Andrew" initials="DA" lastIdx="5" clrIdx="1">
    <p:extLst>
      <p:ext uri="{19B8F6BF-5375-455C-9EA6-DF929625EA0E}">
        <p15:presenceInfo xmlns:p15="http://schemas.microsoft.com/office/powerpoint/2012/main" userId="S::andrew.dodsworth@balfourbeatty.com::8108a7a4-56aa-4aba-a86c-53553a097555" providerId="AD"/>
      </p:ext>
    </p:extLst>
  </p:cmAuthor>
  <p:cmAuthor id="3" name="Schenk, Michael" initials="SM" lastIdx="4" clrIdx="2">
    <p:extLst>
      <p:ext uri="{19B8F6BF-5375-455C-9EA6-DF929625EA0E}">
        <p15:presenceInfo xmlns:p15="http://schemas.microsoft.com/office/powerpoint/2012/main" userId="S::michael.schenk@balfourbeatty.com::fc568f29-7918-4d31-a333-9de9cab2bee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955A"/>
    <a:srgbClr val="CEBB8C"/>
    <a:srgbClr val="1A365D"/>
    <a:srgbClr val="E8B872"/>
    <a:srgbClr val="414546"/>
    <a:srgbClr val="606367"/>
    <a:srgbClr val="FF9900"/>
    <a:srgbClr val="1B2D37"/>
    <a:srgbClr val="005D99"/>
    <a:srgbClr val="41B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48" autoAdjust="0"/>
    <p:restoredTop sz="94672"/>
  </p:normalViewPr>
  <p:slideViewPr>
    <p:cSldViewPr snapToGrid="0">
      <p:cViewPr varScale="1">
        <p:scale>
          <a:sx n="150" d="100"/>
          <a:sy n="150" d="100"/>
        </p:scale>
        <p:origin x="584" y="160"/>
      </p:cViewPr>
      <p:guideLst>
        <p:guide orient="horz" pos="1620"/>
        <p:guide pos="2880"/>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F43BCB5-DF13-4184-9660-1646198EBFF7}" type="datetimeFigureOut">
              <a:rPr lang="en-GB" smtClean="0"/>
              <a:t>12/03/2024</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61483BF-8B73-45EF-8783-654E7410D355}" type="slidenum">
              <a:rPr lang="en-GB" smtClean="0"/>
              <a:t>‹#›</a:t>
            </a:fld>
            <a:endParaRPr lang="en-GB"/>
          </a:p>
        </p:txBody>
      </p:sp>
    </p:spTree>
    <p:extLst>
      <p:ext uri="{BB962C8B-B14F-4D97-AF65-F5344CB8AC3E}">
        <p14:creationId xmlns:p14="http://schemas.microsoft.com/office/powerpoint/2010/main" val="2387452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D631613-64D7-4924-97A3-6526BC8CEB61}" type="datetimeFigureOut">
              <a:rPr lang="en-GB" smtClean="0"/>
              <a:t>12/03/2024</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F188E4E-6F79-4D24-9D2A-CBDDABDE2EFE}" type="slidenum">
              <a:rPr lang="en-GB" smtClean="0"/>
              <a:t>‹#›</a:t>
            </a:fld>
            <a:endParaRPr lang="en-GB"/>
          </a:p>
        </p:txBody>
      </p:sp>
    </p:spTree>
    <p:extLst>
      <p:ext uri="{BB962C8B-B14F-4D97-AF65-F5344CB8AC3E}">
        <p14:creationId xmlns:p14="http://schemas.microsoft.com/office/powerpoint/2010/main" val="42022139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endParaRPr lang="en-GB"/>
          </a:p>
        </p:txBody>
      </p:sp>
      <p:sp>
        <p:nvSpPr>
          <p:cNvPr id="4" name="Slide Number Placeholder 3"/>
          <p:cNvSpPr>
            <a:spLocks noGrp="1"/>
          </p:cNvSpPr>
          <p:nvPr>
            <p:ph type="sldNum" sz="quarter" idx="5"/>
          </p:nvPr>
        </p:nvSpPr>
        <p:spPr/>
        <p:txBody>
          <a:bodyPr/>
          <a:lstStyle/>
          <a:p>
            <a:fld id="{7F188E4E-6F79-4D24-9D2A-CBDDABDE2EFE}" type="slidenum">
              <a:rPr lang="en-GB" smtClean="0"/>
              <a:t>1</a:t>
            </a:fld>
            <a:endParaRPr lang="en-GB"/>
          </a:p>
        </p:txBody>
      </p:sp>
    </p:spTree>
    <p:extLst>
      <p:ext uri="{BB962C8B-B14F-4D97-AF65-F5344CB8AC3E}">
        <p14:creationId xmlns:p14="http://schemas.microsoft.com/office/powerpoint/2010/main" val="28584169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Strategic Services creates the drivers for development of all services within the Production Hub.</a:t>
            </a:r>
          </a:p>
          <a:p>
            <a:r>
              <a:rPr lang="en-GB" sz="1200" kern="1200">
                <a:solidFill>
                  <a:schemeClr val="tx1"/>
                </a:solidFill>
                <a:effectLst/>
                <a:latin typeface="+mn-lt"/>
                <a:ea typeface="+mn-ea"/>
                <a:cs typeface="+mn-cs"/>
              </a:rPr>
              <a:t>By working closely with our customers and understanding the long-term pipeline we can ensure that all efforts are focused on improving how we work to deliver the best possible outcome</a:t>
            </a:r>
          </a:p>
          <a:p>
            <a:r>
              <a:rPr lang="en-GB" sz="1200" kern="1200">
                <a:solidFill>
                  <a:schemeClr val="tx1"/>
                </a:solidFill>
                <a:effectLst/>
                <a:latin typeface="+mn-lt"/>
                <a:ea typeface="+mn-ea"/>
                <a:cs typeface="+mn-cs"/>
              </a:rPr>
              <a:t>Therefore, we can innovate on the things that matter most ensuring we maximise the benefits delivered from funding opportunities.</a:t>
            </a:r>
          </a:p>
          <a:p>
            <a:pPr marL="0" marR="0" lvl="0" indent="0" algn="l" defTabSz="685783" rtl="0" eaLnBrk="1" fontAlgn="base" latinLnBrk="0" hangingPunct="1">
              <a:lnSpc>
                <a:spcPct val="100000"/>
              </a:lnSpc>
              <a:spcBef>
                <a:spcPct val="0"/>
              </a:spcBef>
              <a:buClr>
                <a:srgbClr val="41B6E6"/>
              </a:buClr>
              <a:buSzTx/>
              <a:buFontTx/>
              <a:buNone/>
              <a:tabLst/>
              <a:defRPr/>
            </a:pPr>
            <a:endParaRPr kumimoji="0" lang="en-GB" sz="800" b="1" i="0" u="none" strike="noStrike" kern="1200" cap="none" spc="0" normalizeH="0" baseline="0" noProof="0">
              <a:ln>
                <a:noFill/>
              </a:ln>
              <a:solidFill>
                <a:srgbClr val="1B2C37"/>
              </a:solidFill>
              <a:effectLst/>
              <a:uLnTx/>
              <a:uFillTx/>
              <a:latin typeface="Arial Nova" panose="020B0504020202020204" pitchFamily="34" charset="0"/>
              <a:ea typeface="+mn-ea"/>
              <a:cs typeface="Arial"/>
            </a:endParaRPr>
          </a:p>
          <a:p>
            <a:r>
              <a:rPr lang="en-GB" sz="1200" kern="1200">
                <a:solidFill>
                  <a:schemeClr val="tx1"/>
                </a:solidFill>
                <a:effectLst/>
                <a:latin typeface="+mn-lt"/>
                <a:ea typeface="+mn-ea"/>
                <a:cs typeface="+mn-cs"/>
              </a:rPr>
              <a:t>Engineering Services provide expert support to our projects.</a:t>
            </a:r>
          </a:p>
          <a:p>
            <a:r>
              <a:rPr lang="en-GB" sz="1200" kern="1200">
                <a:solidFill>
                  <a:schemeClr val="tx1"/>
                </a:solidFill>
                <a:effectLst/>
                <a:latin typeface="+mn-lt"/>
                <a:ea typeface="+mn-ea"/>
                <a:cs typeface="+mn-cs"/>
              </a:rPr>
              <a:t>By leveraging scale across our portfolio, we are able to share the expert support of individuals across projects. This improves their utilisation and enables the project to benefit from in-house technical support </a:t>
            </a:r>
          </a:p>
          <a:p>
            <a:r>
              <a:rPr lang="en-GB" sz="1200" kern="1200">
                <a:solidFill>
                  <a:schemeClr val="tx1"/>
                </a:solidFill>
                <a:effectLst/>
                <a:latin typeface="+mn-lt"/>
                <a:ea typeface="+mn-ea"/>
                <a:cs typeface="+mn-cs"/>
              </a:rPr>
              <a:t>Using Engineering Services projects can be confident of the level of quality, as the teams are incentivised to achieve the best value outcome for the business.</a:t>
            </a:r>
          </a:p>
          <a:p>
            <a:pPr marL="0" marR="0" lvl="0" indent="0" algn="l" defTabSz="685783" rtl="0" eaLnBrk="1" fontAlgn="base" latinLnBrk="0" hangingPunct="1">
              <a:lnSpc>
                <a:spcPct val="100000"/>
              </a:lnSpc>
              <a:spcBef>
                <a:spcPct val="0"/>
              </a:spcBef>
              <a:buClr>
                <a:srgbClr val="41B6E6"/>
              </a:buClr>
              <a:buSzTx/>
              <a:buFontTx/>
              <a:buNone/>
              <a:tabLst/>
              <a:defRPr/>
            </a:pPr>
            <a:endParaRPr kumimoji="0" lang="en-GB" sz="800" b="1" i="0" u="none" strike="noStrike" kern="1200" cap="none" spc="0" normalizeH="0" baseline="0" noProof="0">
              <a:ln>
                <a:noFill/>
              </a:ln>
              <a:solidFill>
                <a:srgbClr val="1B2C37"/>
              </a:solidFill>
              <a:effectLst/>
              <a:uLnTx/>
              <a:uFillTx/>
              <a:latin typeface="Arial Nova" panose="020B0504020202020204" pitchFamily="34" charset="0"/>
              <a:ea typeface="+mn-ea"/>
              <a:cs typeface="Arial"/>
            </a:endParaRPr>
          </a:p>
          <a:p>
            <a:r>
              <a:rPr lang="en-GB" sz="1200" kern="1200">
                <a:solidFill>
                  <a:schemeClr val="tx1"/>
                </a:solidFill>
                <a:effectLst/>
                <a:latin typeface="+mn-lt"/>
                <a:ea typeface="+mn-ea"/>
                <a:cs typeface="+mn-cs"/>
              </a:rPr>
              <a:t>Project Services are being developed to maximise the opportunity presented when we look at all our projects as programmes.</a:t>
            </a:r>
          </a:p>
          <a:p>
            <a:r>
              <a:rPr lang="en-GB" sz="1200" kern="1200">
                <a:solidFill>
                  <a:schemeClr val="tx1"/>
                </a:solidFill>
                <a:effectLst/>
                <a:latin typeface="+mn-lt"/>
                <a:ea typeface="+mn-ea"/>
                <a:cs typeface="+mn-cs"/>
              </a:rPr>
              <a:t>Through the optimisation of standard services, projects can concentrate on adding value </a:t>
            </a:r>
            <a:r>
              <a:rPr lang="en-US" sz="1200" kern="1200">
                <a:solidFill>
                  <a:schemeClr val="tx1"/>
                </a:solidFill>
                <a:effectLst/>
                <a:latin typeface="+mn-lt"/>
                <a:ea typeface="+mn-ea"/>
                <a:cs typeface="+mn-cs"/>
              </a:rPr>
              <a:t>  </a:t>
            </a:r>
            <a:r>
              <a:rPr lang="en-GB" sz="1200" kern="1200">
                <a:solidFill>
                  <a:schemeClr val="tx1"/>
                </a:solidFill>
                <a:effectLst/>
                <a:latin typeface="+mn-lt"/>
                <a:ea typeface="+mn-ea"/>
                <a:cs typeface="+mn-cs"/>
              </a:rPr>
              <a:t>where routine services support daily, weekly, monthly standard routines.</a:t>
            </a:r>
          </a:p>
          <a:p>
            <a:r>
              <a:rPr lang="en-GB" sz="1200" kern="1200">
                <a:solidFill>
                  <a:schemeClr val="tx1"/>
                </a:solidFill>
                <a:effectLst/>
                <a:latin typeface="+mn-lt"/>
                <a:ea typeface="+mn-ea"/>
                <a:cs typeface="+mn-cs"/>
              </a:rPr>
              <a:t>Project Services are there to standardise our processes and apply continuous improvement through the adoption of Lean principles.</a:t>
            </a:r>
          </a:p>
          <a:p>
            <a:endParaRPr kumimoji="0" lang="en-US" sz="1200" b="1" i="0" u="none" strike="noStrike" kern="1200" cap="none" spc="0" normalizeH="0" baseline="0" noProof="0">
              <a:ln>
                <a:noFill/>
              </a:ln>
              <a:solidFill>
                <a:schemeClr val="tx1"/>
              </a:solidFill>
              <a:effectLst/>
              <a:uLnTx/>
              <a:uFillTx/>
              <a:latin typeface="+mn-lt"/>
              <a:ea typeface="+mn-ea"/>
              <a:cs typeface="+mn-cs"/>
            </a:endParaRPr>
          </a:p>
          <a:p>
            <a:r>
              <a:rPr lang="en-GB" sz="1200" kern="1200">
                <a:solidFill>
                  <a:schemeClr val="tx1"/>
                </a:solidFill>
                <a:effectLst/>
                <a:latin typeface="+mn-lt"/>
                <a:ea typeface="+mn-ea"/>
                <a:cs typeface="+mn-cs"/>
              </a:rPr>
              <a:t>Transformation Services co-ordinate and deliver our strategic change programmes.</a:t>
            </a:r>
          </a:p>
          <a:p>
            <a:r>
              <a:rPr lang="en-GB" sz="1200" kern="1200">
                <a:solidFill>
                  <a:schemeClr val="tx1"/>
                </a:solidFill>
                <a:effectLst/>
                <a:latin typeface="+mn-lt"/>
                <a:ea typeface="+mn-ea"/>
                <a:cs typeface="+mn-cs"/>
              </a:rPr>
              <a:t>Working closely with Highways England on Innovation Reapplied </a:t>
            </a:r>
            <a:r>
              <a:rPr lang="en-US" sz="1200" kern="1200">
                <a:solidFill>
                  <a:schemeClr val="tx1"/>
                </a:solidFill>
                <a:effectLst/>
                <a:latin typeface="+mn-lt"/>
                <a:ea typeface="+mn-ea"/>
                <a:cs typeface="+mn-cs"/>
              </a:rPr>
              <a:t> </a:t>
            </a:r>
            <a:r>
              <a:rPr lang="en-GB" sz="1200" kern="1200">
                <a:solidFill>
                  <a:schemeClr val="tx1"/>
                </a:solidFill>
                <a:effectLst/>
                <a:latin typeface="+mn-lt"/>
                <a:ea typeface="+mn-ea"/>
                <a:cs typeface="+mn-cs"/>
              </a:rPr>
              <a:t>(HEs approach to the implementation of Lean) </a:t>
            </a:r>
            <a:r>
              <a:rPr lang="en-US" sz="1200" kern="1200">
                <a:solidFill>
                  <a:schemeClr val="tx1"/>
                </a:solidFill>
                <a:effectLst/>
                <a:latin typeface="+mn-lt"/>
                <a:ea typeface="+mn-ea"/>
                <a:cs typeface="+mn-cs"/>
              </a:rPr>
              <a:t> </a:t>
            </a:r>
            <a:r>
              <a:rPr lang="en-GB" sz="1200" kern="1200">
                <a:solidFill>
                  <a:schemeClr val="tx1"/>
                </a:solidFill>
                <a:effectLst/>
                <a:latin typeface="+mn-lt"/>
                <a:ea typeface="+mn-ea"/>
                <a:cs typeface="+mn-cs"/>
              </a:rPr>
              <a:t>the initiatives being undertaken will shape how we work for years to come.</a:t>
            </a:r>
          </a:p>
          <a:p>
            <a:r>
              <a:rPr lang="en-GB" sz="1200" kern="1200">
                <a:solidFill>
                  <a:schemeClr val="tx1"/>
                </a:solidFill>
                <a:effectLst/>
                <a:latin typeface="+mn-lt"/>
                <a:ea typeface="+mn-ea"/>
                <a:cs typeface="+mn-cs"/>
              </a:rPr>
              <a:t>Based on the opportunities identified in Strategic Services and Highways England’s strategic change programmes, the transformation activity is focused on delivering change to create better outcomes for our customers, our people and our stakeholders</a:t>
            </a:r>
            <a:r>
              <a:rPr lang="en-US" sz="1200" kern="1200">
                <a:solidFill>
                  <a:schemeClr val="tx1"/>
                </a:solidFill>
                <a:effectLst/>
                <a:latin typeface="+mn-lt"/>
                <a:ea typeface="+mn-ea"/>
                <a:cs typeface="+mn-cs"/>
              </a:rPr>
              <a:t>  </a:t>
            </a:r>
            <a:r>
              <a:rPr lang="en-GB" sz="1200" kern="1200">
                <a:solidFill>
                  <a:schemeClr val="tx1"/>
                </a:solidFill>
                <a:effectLst/>
                <a:latin typeface="+mn-lt"/>
                <a:ea typeface="+mn-ea"/>
                <a:cs typeface="+mn-cs"/>
              </a:rPr>
              <a:t>.</a:t>
            </a:r>
          </a:p>
          <a:p>
            <a:r>
              <a:rPr lang="en-US" sz="1200" kern="1200">
                <a:solidFill>
                  <a:schemeClr val="tx1"/>
                </a:solidFill>
                <a:effectLst/>
                <a:latin typeface="+mn-lt"/>
                <a:ea typeface="+mn-ea"/>
                <a:cs typeface="+mn-cs"/>
              </a:rPr>
              <a:t> </a:t>
            </a:r>
            <a:endParaRPr kumimoji="0" lang="en-GB" sz="800" b="1" i="0" u="none" strike="noStrike" kern="1200" cap="none" spc="0" normalizeH="0" baseline="0" noProof="0">
              <a:ln>
                <a:noFill/>
              </a:ln>
              <a:solidFill>
                <a:srgbClr val="1B2C37"/>
              </a:solidFill>
              <a:effectLst/>
              <a:uLnTx/>
              <a:uFillTx/>
              <a:latin typeface="Arial Nova" panose="020B0504020202020204" pitchFamily="34" charset="0"/>
              <a:ea typeface="+mn-ea"/>
              <a:cs typeface="Arial"/>
            </a:endParaRPr>
          </a:p>
          <a:p>
            <a:pPr marL="171450" marR="0" lvl="0" indent="-171450" algn="l" defTabSz="685783" rtl="0" eaLnBrk="1" fontAlgn="base" latinLnBrk="0" hangingPunct="1">
              <a:lnSpc>
                <a:spcPct val="100000"/>
              </a:lnSpc>
              <a:spcBef>
                <a:spcPct val="0"/>
              </a:spcBef>
              <a:buClr>
                <a:srgbClr val="41B6E6"/>
              </a:buClr>
              <a:buSzTx/>
              <a:buFontTx/>
              <a:buChar char="-"/>
              <a:tabLst/>
              <a:defRPr/>
            </a:pPr>
            <a:r>
              <a:rPr kumimoji="0" lang="en-GB" sz="800" b="1" i="0" u="none" strike="noStrike" kern="1200" cap="none" spc="0" normalizeH="0" baseline="0" noProof="0">
                <a:ln>
                  <a:noFill/>
                </a:ln>
                <a:solidFill>
                  <a:srgbClr val="1B2C37"/>
                </a:solidFill>
                <a:effectLst/>
                <a:uLnTx/>
                <a:uFillTx/>
                <a:latin typeface="Arial Nova" panose="020B0504020202020204" pitchFamily="34" charset="0"/>
                <a:ea typeface="+mn-ea"/>
                <a:cs typeface="Arial"/>
              </a:rPr>
              <a:t>Materials Engineering</a:t>
            </a:r>
          </a:p>
          <a:p>
            <a:pPr marL="514350" lvl="1" indent="-171450" defTabSz="685783" fontAlgn="base">
              <a:spcBef>
                <a:spcPct val="0"/>
              </a:spcBef>
              <a:buClr>
                <a:srgbClr val="41B6E6"/>
              </a:buClr>
              <a:buFontTx/>
              <a:buChar char="-"/>
              <a:defRPr/>
            </a:pPr>
            <a:r>
              <a:rPr lang="en-GB" sz="800">
                <a:solidFill>
                  <a:srgbClr val="1B2C37"/>
                </a:solidFill>
                <a:latin typeface="Arial Nova" panose="020B0504020202020204" pitchFamily="34" charset="0"/>
                <a:cs typeface="Arial"/>
              </a:rPr>
              <a:t>Planning &amp; Optimisation</a:t>
            </a:r>
          </a:p>
          <a:p>
            <a:pPr marL="514350" lvl="1" indent="-171450" defTabSz="685783" fontAlgn="base">
              <a:spcBef>
                <a:spcPct val="0"/>
              </a:spcBef>
              <a:buClr>
                <a:srgbClr val="41B6E6"/>
              </a:buClr>
              <a:buFontTx/>
              <a:buChar char="-"/>
              <a:defRPr/>
            </a:pPr>
            <a:r>
              <a:rPr lang="en-GB" sz="800">
                <a:solidFill>
                  <a:srgbClr val="1B2C37"/>
                </a:solidFill>
                <a:latin typeface="Arial Nova" panose="020B0504020202020204" pitchFamily="34" charset="0"/>
                <a:cs typeface="Arial"/>
              </a:rPr>
              <a:t>Laboratory Services</a:t>
            </a:r>
          </a:p>
          <a:p>
            <a:pPr marL="514350" lvl="1" indent="-171450" defTabSz="685783" fontAlgn="base">
              <a:spcBef>
                <a:spcPct val="0"/>
              </a:spcBef>
              <a:spcAft>
                <a:spcPts val="600"/>
              </a:spcAft>
              <a:buClr>
                <a:srgbClr val="41B6E6"/>
              </a:buClr>
              <a:buFontTx/>
              <a:buChar char="-"/>
              <a:defRPr/>
            </a:pPr>
            <a:r>
              <a:rPr lang="en-GB" sz="800">
                <a:solidFill>
                  <a:srgbClr val="1B2C37"/>
                </a:solidFill>
                <a:latin typeface="Arial Nova" panose="020B0504020202020204" pitchFamily="34" charset="0"/>
                <a:cs typeface="Arial"/>
              </a:rPr>
              <a:t>Contamination Risk Assessment</a:t>
            </a:r>
          </a:p>
          <a:p>
            <a:pPr marL="171450" marR="0" lvl="0" indent="-171450" algn="l" defTabSz="685783" rtl="0" eaLnBrk="1" fontAlgn="base" latinLnBrk="0" hangingPunct="1">
              <a:lnSpc>
                <a:spcPct val="100000"/>
              </a:lnSpc>
              <a:spcBef>
                <a:spcPct val="0"/>
              </a:spcBef>
              <a:spcAft>
                <a:spcPts val="600"/>
              </a:spcAft>
              <a:buClr>
                <a:srgbClr val="41B6E6"/>
              </a:buClr>
              <a:buSzTx/>
              <a:buFontTx/>
              <a:buChar char="-"/>
              <a:tabLst/>
              <a:defRPr/>
            </a:pPr>
            <a:r>
              <a:rPr kumimoji="0" lang="en-GB" sz="800" b="1" i="0" u="none" strike="noStrike" kern="1200" cap="none" spc="0" normalizeH="0" baseline="0" noProof="0">
                <a:ln>
                  <a:noFill/>
                </a:ln>
                <a:solidFill>
                  <a:srgbClr val="1B2C37"/>
                </a:solidFill>
                <a:effectLst/>
                <a:uLnTx/>
                <a:uFillTx/>
                <a:latin typeface="Arial Nova" panose="020B0504020202020204" pitchFamily="34" charset="0"/>
                <a:ea typeface="+mn-ea"/>
                <a:cs typeface="Arial"/>
              </a:rPr>
              <a:t>Temporary Works Design</a:t>
            </a:r>
          </a:p>
          <a:p>
            <a:pPr marL="171450" marR="0" lvl="0" indent="-171450" algn="l" defTabSz="685783" rtl="0" eaLnBrk="1" fontAlgn="base" latinLnBrk="0" hangingPunct="1">
              <a:lnSpc>
                <a:spcPct val="100000"/>
              </a:lnSpc>
              <a:spcBef>
                <a:spcPct val="0"/>
              </a:spcBef>
              <a:buClr>
                <a:srgbClr val="41B6E6"/>
              </a:buClr>
              <a:buSzTx/>
              <a:buFontTx/>
              <a:buChar char="-"/>
              <a:tabLst/>
              <a:defRPr/>
            </a:pPr>
            <a:r>
              <a:rPr kumimoji="0" lang="en-GB" sz="800" b="1" i="0" u="none" strike="noStrike" kern="1200" cap="none" spc="0" normalizeH="0" baseline="0" noProof="0">
                <a:ln>
                  <a:noFill/>
                </a:ln>
                <a:solidFill>
                  <a:srgbClr val="1B2C37"/>
                </a:solidFill>
                <a:effectLst/>
                <a:uLnTx/>
                <a:uFillTx/>
                <a:latin typeface="Arial Nova" panose="020B0504020202020204" pitchFamily="34" charset="0"/>
                <a:ea typeface="+mn-ea"/>
                <a:cs typeface="Arial"/>
              </a:rPr>
              <a:t>Digital Engineering</a:t>
            </a:r>
          </a:p>
          <a:p>
            <a:pPr marL="514350" lvl="1" indent="-171450" defTabSz="685783" fontAlgn="base">
              <a:spcBef>
                <a:spcPct val="0"/>
              </a:spcBef>
              <a:buClr>
                <a:srgbClr val="41B6E6"/>
              </a:buClr>
              <a:buFontTx/>
              <a:buChar char="-"/>
              <a:defRPr/>
            </a:pPr>
            <a:r>
              <a:rPr lang="en-GB" sz="800">
                <a:solidFill>
                  <a:srgbClr val="1B2C37"/>
                </a:solidFill>
                <a:latin typeface="Arial Nova" panose="020B0504020202020204" pitchFamily="34" charset="0"/>
                <a:cs typeface="Arial"/>
              </a:rPr>
              <a:t>Drawing &amp; 3D modelling</a:t>
            </a:r>
          </a:p>
          <a:p>
            <a:pPr marL="514350" lvl="1" indent="-171450" defTabSz="685783" fontAlgn="base">
              <a:spcBef>
                <a:spcPct val="0"/>
              </a:spcBef>
              <a:spcAft>
                <a:spcPts val="600"/>
              </a:spcAft>
              <a:buClr>
                <a:srgbClr val="41B6E6"/>
              </a:buClr>
              <a:buFontTx/>
              <a:buChar char="-"/>
              <a:defRPr/>
            </a:pPr>
            <a:r>
              <a:rPr lang="en-GB" sz="800">
                <a:solidFill>
                  <a:srgbClr val="1B2C37"/>
                </a:solidFill>
                <a:latin typeface="Arial Nova" panose="020B0504020202020204" pitchFamily="34" charset="0"/>
                <a:cs typeface="Arial"/>
              </a:rPr>
              <a:t>4D modelling &amp; visualisations</a:t>
            </a:r>
          </a:p>
          <a:p>
            <a:pPr marL="171450" lvl="0" indent="-171450" defTabSz="685783" fontAlgn="base">
              <a:spcBef>
                <a:spcPct val="0"/>
              </a:spcBef>
              <a:spcAft>
                <a:spcPts val="600"/>
              </a:spcAft>
              <a:buClr>
                <a:srgbClr val="41B6E6"/>
              </a:buClr>
              <a:buFontTx/>
              <a:buChar char="-"/>
              <a:defRPr/>
            </a:pPr>
            <a:r>
              <a:rPr lang="en-GB" sz="800" b="1">
                <a:solidFill>
                  <a:srgbClr val="1B2C37"/>
                </a:solidFill>
                <a:latin typeface="Arial Nova" panose="020B0504020202020204" pitchFamily="34" charset="0"/>
                <a:cs typeface="Arial"/>
              </a:rPr>
              <a:t>Pre-construction methodology solutions</a:t>
            </a:r>
          </a:p>
          <a:p>
            <a:pPr marL="171450" lvl="0" indent="-171450" defTabSz="685783" fontAlgn="base">
              <a:spcBef>
                <a:spcPct val="0"/>
              </a:spcBef>
              <a:spcAft>
                <a:spcPts val="600"/>
              </a:spcAft>
              <a:buClr>
                <a:srgbClr val="41B6E6"/>
              </a:buClr>
              <a:buFontTx/>
              <a:buChar char="-"/>
              <a:defRPr/>
            </a:pPr>
            <a:r>
              <a:rPr lang="en-GB" sz="800" b="1">
                <a:solidFill>
                  <a:srgbClr val="1B2C37"/>
                </a:solidFill>
                <a:latin typeface="Arial Nova" panose="020B0504020202020204" pitchFamily="34" charset="0"/>
                <a:cs typeface="Arial"/>
              </a:rPr>
              <a:t>Peer reviews and engineering assurance</a:t>
            </a:r>
          </a:p>
          <a:p>
            <a:pPr marL="171450" lvl="0" indent="-171450" defTabSz="685783" fontAlgn="base">
              <a:spcBef>
                <a:spcPct val="0"/>
              </a:spcBef>
              <a:spcAft>
                <a:spcPts val="600"/>
              </a:spcAft>
              <a:buClr>
                <a:srgbClr val="41B6E6"/>
              </a:buClr>
              <a:buFontTx/>
              <a:buChar char="-"/>
              <a:defRPr/>
            </a:pPr>
            <a:endParaRPr lang="en-GB" sz="800" b="1">
              <a:solidFill>
                <a:srgbClr val="1B2C37"/>
              </a:solidFill>
              <a:latin typeface="Arial Nova" panose="020B0504020202020204" pitchFamily="34" charset="0"/>
              <a:cs typeface="Arial"/>
            </a:endParaRPr>
          </a:p>
          <a:p>
            <a:pPr marL="171450" marR="0" lvl="0" indent="-171450" algn="l" defTabSz="685783" rtl="0" eaLnBrk="1" fontAlgn="base" latinLnBrk="0" hangingPunct="1">
              <a:lnSpc>
                <a:spcPct val="100000"/>
              </a:lnSpc>
              <a:spcBef>
                <a:spcPct val="0"/>
              </a:spcBef>
              <a:spcAft>
                <a:spcPts val="600"/>
              </a:spcAft>
              <a:buClr>
                <a:srgbClr val="41B6E6"/>
              </a:buClr>
              <a:buSzTx/>
              <a:buFontTx/>
              <a:buChar char="-"/>
              <a:tabLst/>
              <a:defRPr/>
            </a:pPr>
            <a:r>
              <a:rPr kumimoji="0" lang="en-GB" sz="800" b="1" i="0" u="none" strike="noStrike" kern="1200" cap="none" spc="0" normalizeH="0" baseline="0" noProof="0">
                <a:ln>
                  <a:noFill/>
                </a:ln>
                <a:solidFill>
                  <a:srgbClr val="1B2C37"/>
                </a:solidFill>
                <a:effectLst/>
                <a:uLnTx/>
                <a:uFillTx/>
                <a:latin typeface="Arial Nova" panose="020B0504020202020204" pitchFamily="34" charset="0"/>
                <a:ea typeface="+mn-ea"/>
                <a:cs typeface="Arial"/>
              </a:rPr>
              <a:t>Logistics</a:t>
            </a:r>
            <a:r>
              <a:rPr kumimoji="0" lang="en-GB" sz="800" b="0" i="0" u="none" strike="noStrike" kern="1200" cap="none" spc="0" normalizeH="0" baseline="0" noProof="0">
                <a:ln>
                  <a:noFill/>
                </a:ln>
                <a:solidFill>
                  <a:srgbClr val="1B2C37"/>
                </a:solidFill>
                <a:effectLst/>
                <a:uLnTx/>
                <a:uFillTx/>
                <a:latin typeface="Arial Nova" panose="020B0504020202020204" pitchFamily="34" charset="0"/>
                <a:ea typeface="+mn-ea"/>
                <a:cs typeface="Arial"/>
              </a:rPr>
              <a:t> (To Site, Around Site, From Site. Type A, B&amp;C)</a:t>
            </a:r>
          </a:p>
          <a:p>
            <a:pPr marL="171450" marR="0" lvl="0" indent="-171450" algn="l" defTabSz="685783" rtl="0" eaLnBrk="1" fontAlgn="base" latinLnBrk="0" hangingPunct="1">
              <a:lnSpc>
                <a:spcPct val="100000"/>
              </a:lnSpc>
              <a:spcBef>
                <a:spcPct val="0"/>
              </a:spcBef>
              <a:spcAft>
                <a:spcPts val="600"/>
              </a:spcAft>
              <a:buClr>
                <a:srgbClr val="41B6E6"/>
              </a:buClr>
              <a:buSzTx/>
              <a:buFontTx/>
              <a:buChar char="-"/>
              <a:tabLst/>
              <a:defRPr/>
            </a:pPr>
            <a:r>
              <a:rPr lang="en-GB" sz="800" b="1">
                <a:solidFill>
                  <a:srgbClr val="1B2C37"/>
                </a:solidFill>
                <a:latin typeface="Arial Nova" panose="020B0504020202020204" pitchFamily="34" charset="0"/>
                <a:cs typeface="Arial"/>
              </a:rPr>
              <a:t>Project </a:t>
            </a:r>
            <a:r>
              <a:rPr kumimoji="0" lang="en-GB" sz="800" b="1" i="0" u="none" strike="noStrike" kern="1200" cap="none" spc="0" normalizeH="0" baseline="0" noProof="0">
                <a:ln>
                  <a:noFill/>
                </a:ln>
                <a:solidFill>
                  <a:srgbClr val="1B2C37"/>
                </a:solidFill>
                <a:effectLst/>
                <a:uLnTx/>
                <a:uFillTx/>
                <a:latin typeface="Arial Nova" panose="020B0504020202020204" pitchFamily="34" charset="0"/>
                <a:ea typeface="+mn-ea"/>
                <a:cs typeface="Arial"/>
              </a:rPr>
              <a:t>Planning </a:t>
            </a:r>
            <a:r>
              <a:rPr lang="en-GB" sz="800" b="1">
                <a:solidFill>
                  <a:srgbClr val="1B2C37"/>
                </a:solidFill>
                <a:latin typeface="Arial Nova" panose="020B0504020202020204" pitchFamily="34" charset="0"/>
                <a:cs typeface="Arial"/>
              </a:rPr>
              <a:t>&amp; </a:t>
            </a:r>
            <a:r>
              <a:rPr kumimoji="0" lang="en-GB" sz="800" b="1" i="0" u="none" strike="noStrike" kern="1200" cap="none" spc="0" normalizeH="0" baseline="0" noProof="0">
                <a:ln>
                  <a:noFill/>
                </a:ln>
                <a:solidFill>
                  <a:srgbClr val="1B2C37"/>
                </a:solidFill>
                <a:effectLst/>
                <a:uLnTx/>
                <a:uFillTx/>
                <a:latin typeface="Arial Nova" panose="020B0504020202020204" pitchFamily="34" charset="0"/>
                <a:ea typeface="+mn-ea"/>
                <a:cs typeface="Arial"/>
              </a:rPr>
              <a:t>Scheduling</a:t>
            </a:r>
          </a:p>
          <a:p>
            <a:pPr marL="171450" lvl="0" indent="-171450" defTabSz="685783" fontAlgn="base">
              <a:spcBef>
                <a:spcPct val="0"/>
              </a:spcBef>
              <a:buClr>
                <a:srgbClr val="41B6E6"/>
              </a:buClr>
              <a:buFontTx/>
              <a:buChar char="-"/>
              <a:defRPr/>
            </a:pPr>
            <a:r>
              <a:rPr lang="en-GB" sz="800" b="1">
                <a:solidFill>
                  <a:srgbClr val="1B2C37"/>
                </a:solidFill>
                <a:latin typeface="Arial Nova" panose="020B0504020202020204" pitchFamily="34" charset="0"/>
                <a:cs typeface="Arial"/>
              </a:rPr>
              <a:t>Information Management</a:t>
            </a:r>
          </a:p>
          <a:p>
            <a:pPr marL="514350" lvl="1" indent="-171450" defTabSz="685783" fontAlgn="base">
              <a:spcBef>
                <a:spcPct val="0"/>
              </a:spcBef>
              <a:buClr>
                <a:srgbClr val="41B6E6"/>
              </a:buClr>
              <a:buFontTx/>
              <a:buChar char="-"/>
              <a:defRPr/>
            </a:pPr>
            <a:r>
              <a:rPr lang="en-GB" sz="800">
                <a:solidFill>
                  <a:srgbClr val="1B2C37"/>
                </a:solidFill>
                <a:latin typeface="Arial Nova" panose="020B0504020202020204" pitchFamily="34" charset="0"/>
                <a:cs typeface="Arial"/>
              </a:rPr>
              <a:t>Development, Implementation and Supervision of </a:t>
            </a:r>
            <a:r>
              <a:rPr kumimoji="0" lang="en-GB" sz="800" b="0" i="0" u="none" strike="noStrike" kern="1200" cap="none" spc="0" normalizeH="0" baseline="0" noProof="0">
                <a:ln>
                  <a:noFill/>
                </a:ln>
                <a:solidFill>
                  <a:srgbClr val="1B2C37"/>
                </a:solidFill>
                <a:effectLst/>
                <a:uLnTx/>
                <a:uFillTx/>
                <a:latin typeface="Arial Nova" panose="020B0504020202020204" pitchFamily="34" charset="0"/>
                <a:ea typeface="+mn-ea"/>
                <a:cs typeface="Arial"/>
              </a:rPr>
              <a:t>systems &amp; process</a:t>
            </a:r>
          </a:p>
          <a:p>
            <a:pPr marL="171450" marR="0" lvl="0" indent="-171450" algn="l" defTabSz="685783" rtl="0" eaLnBrk="1" fontAlgn="base" latinLnBrk="0" hangingPunct="1">
              <a:lnSpc>
                <a:spcPct val="100000"/>
              </a:lnSpc>
              <a:spcBef>
                <a:spcPct val="0"/>
              </a:spcBef>
              <a:spcAft>
                <a:spcPts val="600"/>
              </a:spcAft>
              <a:buClr>
                <a:srgbClr val="41B6E6"/>
              </a:buClr>
              <a:buSzTx/>
              <a:buFontTx/>
              <a:buChar char="-"/>
              <a:tabLst/>
              <a:defRPr/>
            </a:pPr>
            <a:r>
              <a:rPr kumimoji="0" lang="en-GB" sz="800" b="1" i="0" u="none" strike="noStrike" kern="1200" cap="none" spc="0" normalizeH="0" baseline="0" noProof="0">
                <a:ln>
                  <a:noFill/>
                </a:ln>
                <a:solidFill>
                  <a:srgbClr val="1B2C37"/>
                </a:solidFill>
                <a:effectLst/>
                <a:uLnTx/>
                <a:uFillTx/>
                <a:latin typeface="Arial Nova" panose="020B0504020202020204" pitchFamily="34" charset="0"/>
                <a:ea typeface="+mn-ea"/>
                <a:cs typeface="Arial"/>
              </a:rPr>
              <a:t>Lean &amp; Performance Improvement</a:t>
            </a:r>
            <a:r>
              <a:rPr kumimoji="0" lang="en-GB" sz="800" b="0" i="0" u="none" strike="noStrike" kern="1200" cap="none" spc="0" normalizeH="0" baseline="0" noProof="0">
                <a:ln>
                  <a:noFill/>
                </a:ln>
                <a:solidFill>
                  <a:srgbClr val="1B2C37"/>
                </a:solidFill>
                <a:effectLst/>
                <a:uLnTx/>
                <a:uFillTx/>
                <a:latin typeface="Arial Nova" panose="020B0504020202020204" pitchFamily="34" charset="0"/>
                <a:ea typeface="+mn-ea"/>
                <a:cs typeface="Arial"/>
              </a:rPr>
              <a:t> initiatives</a:t>
            </a:r>
          </a:p>
          <a:p>
            <a:pPr marL="171450" marR="0" lvl="0" indent="-171450" algn="l" defTabSz="685783" rtl="0" eaLnBrk="1" fontAlgn="base" latinLnBrk="0" hangingPunct="1">
              <a:lnSpc>
                <a:spcPct val="100000"/>
              </a:lnSpc>
              <a:spcBef>
                <a:spcPct val="0"/>
              </a:spcBef>
              <a:buClr>
                <a:srgbClr val="41B6E6"/>
              </a:buClr>
              <a:buSzTx/>
              <a:buFontTx/>
              <a:buChar char="-"/>
              <a:tabLst/>
              <a:defRPr/>
            </a:pPr>
            <a:r>
              <a:rPr lang="en-GB" sz="800" b="1">
                <a:solidFill>
                  <a:srgbClr val="1B2C37"/>
                </a:solidFill>
                <a:latin typeface="Arial Nova" panose="020B0504020202020204" pitchFamily="34" charset="0"/>
                <a:cs typeface="Arial"/>
              </a:rPr>
              <a:t>Quality Assurance</a:t>
            </a:r>
          </a:p>
          <a:p>
            <a:pPr marL="514350" lvl="1" indent="-171450" defTabSz="685783" fontAlgn="base">
              <a:spcBef>
                <a:spcPct val="0"/>
              </a:spcBef>
              <a:spcAft>
                <a:spcPts val="600"/>
              </a:spcAft>
              <a:buClr>
                <a:srgbClr val="41B6E6"/>
              </a:buClr>
              <a:buFontTx/>
              <a:buChar char="-"/>
              <a:defRPr/>
            </a:pPr>
            <a:r>
              <a:rPr kumimoji="0" lang="en-GB" sz="800" b="0" i="0" u="none" strike="noStrike" kern="1200" cap="none" spc="0" normalizeH="0" baseline="0" noProof="0">
                <a:ln>
                  <a:noFill/>
                </a:ln>
                <a:solidFill>
                  <a:srgbClr val="1B2C37"/>
                </a:solidFill>
                <a:effectLst/>
                <a:uLnTx/>
                <a:uFillTx/>
                <a:latin typeface="Arial Nova" panose="020B0504020202020204" pitchFamily="34" charset="0"/>
                <a:ea typeface="+mn-ea"/>
                <a:cs typeface="Arial"/>
              </a:rPr>
              <a:t>Development, Implementation and Supervision of Digital Progressive Assurance</a:t>
            </a:r>
          </a:p>
          <a:p>
            <a:pPr marL="171450" marR="0" lvl="0" indent="-171450" algn="l" defTabSz="685783" rtl="0" eaLnBrk="1" fontAlgn="base" latinLnBrk="0" hangingPunct="1">
              <a:lnSpc>
                <a:spcPct val="100000"/>
              </a:lnSpc>
              <a:spcBef>
                <a:spcPct val="0"/>
              </a:spcBef>
              <a:spcAft>
                <a:spcPts val="600"/>
              </a:spcAft>
              <a:buClr>
                <a:srgbClr val="41B6E6"/>
              </a:buClr>
              <a:buSzTx/>
              <a:buFontTx/>
              <a:buChar char="-"/>
              <a:tabLst/>
              <a:defRPr/>
            </a:pPr>
            <a:r>
              <a:rPr kumimoji="0" lang="en-GB" sz="800" b="1" i="0" u="none" strike="noStrike" kern="1200" cap="none" spc="0" normalizeH="0" baseline="0" noProof="0">
                <a:ln>
                  <a:noFill/>
                </a:ln>
                <a:solidFill>
                  <a:srgbClr val="1B2C37"/>
                </a:solidFill>
                <a:effectLst/>
                <a:uLnTx/>
                <a:uFillTx/>
                <a:latin typeface="Arial Nova" panose="020B0504020202020204" pitchFamily="34" charset="0"/>
                <a:ea typeface="+mn-ea"/>
                <a:cs typeface="Arial"/>
              </a:rPr>
              <a:t>Reporting &amp; Data Analytics</a:t>
            </a:r>
          </a:p>
          <a:p>
            <a:pPr marL="171450" marR="0" lvl="0" indent="-171450" algn="l" defTabSz="685783" rtl="0" eaLnBrk="1" fontAlgn="base" latinLnBrk="0" hangingPunct="1">
              <a:lnSpc>
                <a:spcPct val="100000"/>
              </a:lnSpc>
              <a:spcBef>
                <a:spcPct val="0"/>
              </a:spcBef>
              <a:spcAft>
                <a:spcPts val="0"/>
              </a:spcAft>
              <a:buClr>
                <a:srgbClr val="41B6E6"/>
              </a:buClr>
              <a:buSzTx/>
              <a:buFontTx/>
              <a:buChar char="-"/>
              <a:tabLst/>
              <a:defRPr/>
            </a:pPr>
            <a:r>
              <a:rPr kumimoji="0" lang="en-GB" sz="800" b="1" i="0" u="none" strike="noStrike" kern="1200" cap="none" spc="0" normalizeH="0" baseline="0" noProof="0">
                <a:ln>
                  <a:noFill/>
                </a:ln>
                <a:solidFill>
                  <a:srgbClr val="1B2C37"/>
                </a:solidFill>
                <a:effectLst/>
                <a:uLnTx/>
                <a:uFillTx/>
                <a:latin typeface="Arial Nova" panose="020B0504020202020204" pitchFamily="34" charset="0"/>
                <a:ea typeface="+mn-ea"/>
                <a:cs typeface="Arial"/>
              </a:rPr>
              <a:t>Governance</a:t>
            </a:r>
          </a:p>
          <a:p>
            <a:pPr marL="514350" marR="0" lvl="1" indent="-171450" algn="l" defTabSz="685783" rtl="0" eaLnBrk="1" fontAlgn="base" latinLnBrk="0" hangingPunct="1">
              <a:lnSpc>
                <a:spcPct val="100000"/>
              </a:lnSpc>
              <a:spcBef>
                <a:spcPct val="0"/>
              </a:spcBef>
              <a:buClr>
                <a:srgbClr val="41B6E6"/>
              </a:buClr>
              <a:buSzTx/>
              <a:buFontTx/>
              <a:buChar char="-"/>
              <a:tabLst/>
              <a:defRPr/>
            </a:pPr>
            <a:r>
              <a:rPr kumimoji="0" lang="en-GB" sz="800" b="0" i="0" u="none" strike="noStrike" kern="1200" cap="none" spc="0" normalizeH="0" baseline="0" noProof="0">
                <a:ln>
                  <a:noFill/>
                </a:ln>
                <a:solidFill>
                  <a:srgbClr val="1B2C37"/>
                </a:solidFill>
                <a:effectLst/>
                <a:uLnTx/>
                <a:uFillTx/>
                <a:latin typeface="Arial Nova" panose="020B0504020202020204" pitchFamily="34" charset="0"/>
                <a:ea typeface="+mn-ea"/>
                <a:cs typeface="Arial"/>
              </a:rPr>
              <a:t>Cost/Risk/Change Management</a:t>
            </a:r>
          </a:p>
          <a:p>
            <a:pPr marL="514350" marR="0" lvl="1" indent="-171450" algn="l" defTabSz="685783" rtl="0" eaLnBrk="1" fontAlgn="base" latinLnBrk="0" hangingPunct="1">
              <a:lnSpc>
                <a:spcPct val="100000"/>
              </a:lnSpc>
              <a:spcBef>
                <a:spcPct val="0"/>
              </a:spcBef>
              <a:spcAft>
                <a:spcPts val="600"/>
              </a:spcAft>
              <a:buClr>
                <a:srgbClr val="41B6E6"/>
              </a:buClr>
              <a:buSzTx/>
              <a:buFontTx/>
              <a:buChar char="-"/>
              <a:tabLst/>
              <a:defRPr/>
            </a:pPr>
            <a:r>
              <a:rPr lang="en-GB" sz="800">
                <a:solidFill>
                  <a:srgbClr val="1B2C37"/>
                </a:solidFill>
                <a:latin typeface="Arial Nova" panose="020B0504020202020204" pitchFamily="34" charset="0"/>
                <a:cs typeface="Arial"/>
              </a:rPr>
              <a:t>GBL</a:t>
            </a:r>
            <a:endParaRPr kumimoji="0" lang="en-GB" sz="800" b="0" i="0" u="none" strike="noStrike" kern="1200" cap="none" spc="0" normalizeH="0" baseline="0" noProof="0">
              <a:ln>
                <a:noFill/>
              </a:ln>
              <a:solidFill>
                <a:srgbClr val="1B2C37"/>
              </a:solidFill>
              <a:effectLst/>
              <a:uLnTx/>
              <a:uFillTx/>
              <a:latin typeface="Arial Nova" panose="020B0504020202020204" pitchFamily="34" charset="0"/>
              <a:ea typeface="+mn-ea"/>
              <a:cs typeface="Arial"/>
            </a:endParaRPr>
          </a:p>
          <a:p>
            <a:pPr marL="171450" lvl="0" indent="-171450" defTabSz="685783" fontAlgn="base">
              <a:spcBef>
                <a:spcPct val="0"/>
              </a:spcBef>
              <a:spcAft>
                <a:spcPts val="600"/>
              </a:spcAft>
              <a:buClr>
                <a:srgbClr val="41B6E6"/>
              </a:buClr>
              <a:buFontTx/>
              <a:buChar char="-"/>
              <a:defRPr/>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188E4E-6F79-4D24-9D2A-CBDDABDE2EF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600329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Strategic Services creates the drivers for development of all services within the Production Hub.</a:t>
            </a:r>
          </a:p>
          <a:p>
            <a:r>
              <a:rPr lang="en-GB" sz="1200" kern="1200">
                <a:solidFill>
                  <a:schemeClr val="tx1"/>
                </a:solidFill>
                <a:effectLst/>
                <a:latin typeface="+mn-lt"/>
                <a:ea typeface="+mn-ea"/>
                <a:cs typeface="+mn-cs"/>
              </a:rPr>
              <a:t>By working closely with our customers and understanding the long-term pipeline we can ensure that all efforts are focused on improving how we work to deliver the best possible outcome</a:t>
            </a:r>
          </a:p>
          <a:p>
            <a:r>
              <a:rPr lang="en-GB" sz="1200" kern="1200">
                <a:solidFill>
                  <a:schemeClr val="tx1"/>
                </a:solidFill>
                <a:effectLst/>
                <a:latin typeface="+mn-lt"/>
                <a:ea typeface="+mn-ea"/>
                <a:cs typeface="+mn-cs"/>
              </a:rPr>
              <a:t>Therefore, we can innovate on the things that matter most ensuring we maximise the benefits delivered from funding opportunities.</a:t>
            </a:r>
          </a:p>
          <a:p>
            <a:pPr marL="0" marR="0" lvl="0" indent="0" algn="l" defTabSz="685783" rtl="0" eaLnBrk="1" fontAlgn="base" latinLnBrk="0" hangingPunct="1">
              <a:lnSpc>
                <a:spcPct val="100000"/>
              </a:lnSpc>
              <a:spcBef>
                <a:spcPct val="0"/>
              </a:spcBef>
              <a:buClr>
                <a:srgbClr val="41B6E6"/>
              </a:buClr>
              <a:buSzTx/>
              <a:buFontTx/>
              <a:buNone/>
              <a:tabLst/>
              <a:defRPr/>
            </a:pPr>
            <a:endParaRPr kumimoji="0" lang="en-GB" sz="800" b="1" i="0" u="none" strike="noStrike" kern="1200" cap="none" spc="0" normalizeH="0" baseline="0" noProof="0">
              <a:ln>
                <a:noFill/>
              </a:ln>
              <a:solidFill>
                <a:srgbClr val="1B2C37"/>
              </a:solidFill>
              <a:effectLst/>
              <a:uLnTx/>
              <a:uFillTx/>
              <a:latin typeface="Arial Nova" panose="020B0504020202020204" pitchFamily="34" charset="0"/>
              <a:ea typeface="+mn-ea"/>
              <a:cs typeface="Arial"/>
            </a:endParaRPr>
          </a:p>
          <a:p>
            <a:r>
              <a:rPr lang="en-GB" sz="1200" kern="1200">
                <a:solidFill>
                  <a:schemeClr val="tx1"/>
                </a:solidFill>
                <a:effectLst/>
                <a:latin typeface="+mn-lt"/>
                <a:ea typeface="+mn-ea"/>
                <a:cs typeface="+mn-cs"/>
              </a:rPr>
              <a:t>Engineering Services provide expert support to our projects.</a:t>
            </a:r>
          </a:p>
          <a:p>
            <a:r>
              <a:rPr lang="en-GB" sz="1200" kern="1200">
                <a:solidFill>
                  <a:schemeClr val="tx1"/>
                </a:solidFill>
                <a:effectLst/>
                <a:latin typeface="+mn-lt"/>
                <a:ea typeface="+mn-ea"/>
                <a:cs typeface="+mn-cs"/>
              </a:rPr>
              <a:t>By leveraging scale across our portfolio, we are able to share the expert support of individuals across projects. This improves their utilisation and enables the project to benefit from in-house technical support </a:t>
            </a:r>
          </a:p>
          <a:p>
            <a:r>
              <a:rPr lang="en-GB" sz="1200" kern="1200">
                <a:solidFill>
                  <a:schemeClr val="tx1"/>
                </a:solidFill>
                <a:effectLst/>
                <a:latin typeface="+mn-lt"/>
                <a:ea typeface="+mn-ea"/>
                <a:cs typeface="+mn-cs"/>
              </a:rPr>
              <a:t>Using Engineering Services projects can be confident of the level of quality, as the teams are incentivised to achieve the best value outcome for the business.</a:t>
            </a:r>
          </a:p>
          <a:p>
            <a:pPr marL="0" marR="0" lvl="0" indent="0" algn="l" defTabSz="685783" rtl="0" eaLnBrk="1" fontAlgn="base" latinLnBrk="0" hangingPunct="1">
              <a:lnSpc>
                <a:spcPct val="100000"/>
              </a:lnSpc>
              <a:spcBef>
                <a:spcPct val="0"/>
              </a:spcBef>
              <a:buClr>
                <a:srgbClr val="41B6E6"/>
              </a:buClr>
              <a:buSzTx/>
              <a:buFontTx/>
              <a:buNone/>
              <a:tabLst/>
              <a:defRPr/>
            </a:pPr>
            <a:endParaRPr kumimoji="0" lang="en-GB" sz="800" b="1" i="0" u="none" strike="noStrike" kern="1200" cap="none" spc="0" normalizeH="0" baseline="0" noProof="0">
              <a:ln>
                <a:noFill/>
              </a:ln>
              <a:solidFill>
                <a:srgbClr val="1B2C37"/>
              </a:solidFill>
              <a:effectLst/>
              <a:uLnTx/>
              <a:uFillTx/>
              <a:latin typeface="Arial Nova" panose="020B0504020202020204" pitchFamily="34" charset="0"/>
              <a:ea typeface="+mn-ea"/>
              <a:cs typeface="Arial"/>
            </a:endParaRPr>
          </a:p>
          <a:p>
            <a:r>
              <a:rPr lang="en-GB" sz="1200" kern="1200">
                <a:solidFill>
                  <a:schemeClr val="tx1"/>
                </a:solidFill>
                <a:effectLst/>
                <a:latin typeface="+mn-lt"/>
                <a:ea typeface="+mn-ea"/>
                <a:cs typeface="+mn-cs"/>
              </a:rPr>
              <a:t>Project Services are being developed to maximise the opportunity presented when we look at all our projects as programmes.</a:t>
            </a:r>
          </a:p>
          <a:p>
            <a:r>
              <a:rPr lang="en-GB" sz="1200" kern="1200">
                <a:solidFill>
                  <a:schemeClr val="tx1"/>
                </a:solidFill>
                <a:effectLst/>
                <a:latin typeface="+mn-lt"/>
                <a:ea typeface="+mn-ea"/>
                <a:cs typeface="+mn-cs"/>
              </a:rPr>
              <a:t>Through the optimisation of standard services, projects can concentrate on adding value </a:t>
            </a:r>
            <a:r>
              <a:rPr lang="en-US" sz="1200" kern="1200">
                <a:solidFill>
                  <a:schemeClr val="tx1"/>
                </a:solidFill>
                <a:effectLst/>
                <a:latin typeface="+mn-lt"/>
                <a:ea typeface="+mn-ea"/>
                <a:cs typeface="+mn-cs"/>
              </a:rPr>
              <a:t>  </a:t>
            </a:r>
            <a:r>
              <a:rPr lang="en-GB" sz="1200" kern="1200">
                <a:solidFill>
                  <a:schemeClr val="tx1"/>
                </a:solidFill>
                <a:effectLst/>
                <a:latin typeface="+mn-lt"/>
                <a:ea typeface="+mn-ea"/>
                <a:cs typeface="+mn-cs"/>
              </a:rPr>
              <a:t>where routine services support daily, weekly, monthly standard routines.</a:t>
            </a:r>
          </a:p>
          <a:p>
            <a:r>
              <a:rPr lang="en-GB" sz="1200" kern="1200">
                <a:solidFill>
                  <a:schemeClr val="tx1"/>
                </a:solidFill>
                <a:effectLst/>
                <a:latin typeface="+mn-lt"/>
                <a:ea typeface="+mn-ea"/>
                <a:cs typeface="+mn-cs"/>
              </a:rPr>
              <a:t>Project Services are there to standardise our processes and apply continuous improvement through the adoption of Lean principles.</a:t>
            </a:r>
          </a:p>
          <a:p>
            <a:endParaRPr kumimoji="0" lang="en-US" sz="1200" b="1" i="0" u="none" strike="noStrike" kern="1200" cap="none" spc="0" normalizeH="0" baseline="0" noProof="0">
              <a:ln>
                <a:noFill/>
              </a:ln>
              <a:solidFill>
                <a:schemeClr val="tx1"/>
              </a:solidFill>
              <a:effectLst/>
              <a:uLnTx/>
              <a:uFillTx/>
              <a:latin typeface="+mn-lt"/>
              <a:ea typeface="+mn-ea"/>
              <a:cs typeface="+mn-cs"/>
            </a:endParaRPr>
          </a:p>
          <a:p>
            <a:r>
              <a:rPr lang="en-GB" sz="1200" kern="1200">
                <a:solidFill>
                  <a:schemeClr val="tx1"/>
                </a:solidFill>
                <a:effectLst/>
                <a:latin typeface="+mn-lt"/>
                <a:ea typeface="+mn-ea"/>
                <a:cs typeface="+mn-cs"/>
              </a:rPr>
              <a:t>Transformation Services co-ordinate and deliver our strategic change programmes.</a:t>
            </a:r>
          </a:p>
          <a:p>
            <a:r>
              <a:rPr lang="en-GB" sz="1200" kern="1200">
                <a:solidFill>
                  <a:schemeClr val="tx1"/>
                </a:solidFill>
                <a:effectLst/>
                <a:latin typeface="+mn-lt"/>
                <a:ea typeface="+mn-ea"/>
                <a:cs typeface="+mn-cs"/>
              </a:rPr>
              <a:t>Working closely with Highways England on Innovation Reapplied </a:t>
            </a:r>
            <a:r>
              <a:rPr lang="en-US" sz="1200" kern="1200">
                <a:solidFill>
                  <a:schemeClr val="tx1"/>
                </a:solidFill>
                <a:effectLst/>
                <a:latin typeface="+mn-lt"/>
                <a:ea typeface="+mn-ea"/>
                <a:cs typeface="+mn-cs"/>
              </a:rPr>
              <a:t> </a:t>
            </a:r>
            <a:r>
              <a:rPr lang="en-GB" sz="1200" kern="1200">
                <a:solidFill>
                  <a:schemeClr val="tx1"/>
                </a:solidFill>
                <a:effectLst/>
                <a:latin typeface="+mn-lt"/>
                <a:ea typeface="+mn-ea"/>
                <a:cs typeface="+mn-cs"/>
              </a:rPr>
              <a:t>(HEs approach to the implementation of Lean) </a:t>
            </a:r>
            <a:r>
              <a:rPr lang="en-US" sz="1200" kern="1200">
                <a:solidFill>
                  <a:schemeClr val="tx1"/>
                </a:solidFill>
                <a:effectLst/>
                <a:latin typeface="+mn-lt"/>
                <a:ea typeface="+mn-ea"/>
                <a:cs typeface="+mn-cs"/>
              </a:rPr>
              <a:t> </a:t>
            </a:r>
            <a:r>
              <a:rPr lang="en-GB" sz="1200" kern="1200">
                <a:solidFill>
                  <a:schemeClr val="tx1"/>
                </a:solidFill>
                <a:effectLst/>
                <a:latin typeface="+mn-lt"/>
                <a:ea typeface="+mn-ea"/>
                <a:cs typeface="+mn-cs"/>
              </a:rPr>
              <a:t>the initiatives being undertaken will shape how we work for years to come.</a:t>
            </a:r>
          </a:p>
          <a:p>
            <a:r>
              <a:rPr lang="en-GB" sz="1200" kern="1200">
                <a:solidFill>
                  <a:schemeClr val="tx1"/>
                </a:solidFill>
                <a:effectLst/>
                <a:latin typeface="+mn-lt"/>
                <a:ea typeface="+mn-ea"/>
                <a:cs typeface="+mn-cs"/>
              </a:rPr>
              <a:t>Based on the opportunities identified in Strategic Services and Highways England’s strategic change programmes, the transformation activity is focused on delivering change to create better outcomes for our customers, our people and our stakeholders</a:t>
            </a:r>
            <a:r>
              <a:rPr lang="en-US" sz="1200" kern="1200">
                <a:solidFill>
                  <a:schemeClr val="tx1"/>
                </a:solidFill>
                <a:effectLst/>
                <a:latin typeface="+mn-lt"/>
                <a:ea typeface="+mn-ea"/>
                <a:cs typeface="+mn-cs"/>
              </a:rPr>
              <a:t>  </a:t>
            </a:r>
            <a:r>
              <a:rPr lang="en-GB" sz="1200" kern="1200">
                <a:solidFill>
                  <a:schemeClr val="tx1"/>
                </a:solidFill>
                <a:effectLst/>
                <a:latin typeface="+mn-lt"/>
                <a:ea typeface="+mn-ea"/>
                <a:cs typeface="+mn-cs"/>
              </a:rPr>
              <a:t>.</a:t>
            </a:r>
          </a:p>
          <a:p>
            <a:r>
              <a:rPr lang="en-US" sz="1200" kern="1200">
                <a:solidFill>
                  <a:schemeClr val="tx1"/>
                </a:solidFill>
                <a:effectLst/>
                <a:latin typeface="+mn-lt"/>
                <a:ea typeface="+mn-ea"/>
                <a:cs typeface="+mn-cs"/>
              </a:rPr>
              <a:t> </a:t>
            </a:r>
            <a:endParaRPr kumimoji="0" lang="en-GB" sz="800" b="1" i="0" u="none" strike="noStrike" kern="1200" cap="none" spc="0" normalizeH="0" baseline="0" noProof="0">
              <a:ln>
                <a:noFill/>
              </a:ln>
              <a:solidFill>
                <a:srgbClr val="1B2C37"/>
              </a:solidFill>
              <a:effectLst/>
              <a:uLnTx/>
              <a:uFillTx/>
              <a:latin typeface="Arial Nova" panose="020B0504020202020204" pitchFamily="34" charset="0"/>
              <a:ea typeface="+mn-ea"/>
              <a:cs typeface="Arial"/>
            </a:endParaRPr>
          </a:p>
          <a:p>
            <a:pPr marL="171450" marR="0" lvl="0" indent="-171450" algn="l" defTabSz="685783" rtl="0" eaLnBrk="1" fontAlgn="base" latinLnBrk="0" hangingPunct="1">
              <a:lnSpc>
                <a:spcPct val="100000"/>
              </a:lnSpc>
              <a:spcBef>
                <a:spcPct val="0"/>
              </a:spcBef>
              <a:buClr>
                <a:srgbClr val="41B6E6"/>
              </a:buClr>
              <a:buSzTx/>
              <a:buFontTx/>
              <a:buChar char="-"/>
              <a:tabLst/>
              <a:defRPr/>
            </a:pPr>
            <a:r>
              <a:rPr kumimoji="0" lang="en-GB" sz="800" b="1" i="0" u="none" strike="noStrike" kern="1200" cap="none" spc="0" normalizeH="0" baseline="0" noProof="0">
                <a:ln>
                  <a:noFill/>
                </a:ln>
                <a:solidFill>
                  <a:srgbClr val="1B2C37"/>
                </a:solidFill>
                <a:effectLst/>
                <a:uLnTx/>
                <a:uFillTx/>
                <a:latin typeface="Arial Nova" panose="020B0504020202020204" pitchFamily="34" charset="0"/>
                <a:ea typeface="+mn-ea"/>
                <a:cs typeface="Arial"/>
              </a:rPr>
              <a:t>Materials Engineering</a:t>
            </a:r>
          </a:p>
          <a:p>
            <a:pPr marL="514350" lvl="1" indent="-171450" defTabSz="685783" fontAlgn="base">
              <a:spcBef>
                <a:spcPct val="0"/>
              </a:spcBef>
              <a:buClr>
                <a:srgbClr val="41B6E6"/>
              </a:buClr>
              <a:buFontTx/>
              <a:buChar char="-"/>
              <a:defRPr/>
            </a:pPr>
            <a:r>
              <a:rPr lang="en-GB" sz="800">
                <a:solidFill>
                  <a:srgbClr val="1B2C37"/>
                </a:solidFill>
                <a:latin typeface="Arial Nova" panose="020B0504020202020204" pitchFamily="34" charset="0"/>
                <a:cs typeface="Arial"/>
              </a:rPr>
              <a:t>Planning &amp; Optimisation</a:t>
            </a:r>
          </a:p>
          <a:p>
            <a:pPr marL="514350" lvl="1" indent="-171450" defTabSz="685783" fontAlgn="base">
              <a:spcBef>
                <a:spcPct val="0"/>
              </a:spcBef>
              <a:buClr>
                <a:srgbClr val="41B6E6"/>
              </a:buClr>
              <a:buFontTx/>
              <a:buChar char="-"/>
              <a:defRPr/>
            </a:pPr>
            <a:r>
              <a:rPr lang="en-GB" sz="800">
                <a:solidFill>
                  <a:srgbClr val="1B2C37"/>
                </a:solidFill>
                <a:latin typeface="Arial Nova" panose="020B0504020202020204" pitchFamily="34" charset="0"/>
                <a:cs typeface="Arial"/>
              </a:rPr>
              <a:t>Laboratory Services</a:t>
            </a:r>
          </a:p>
          <a:p>
            <a:pPr marL="514350" lvl="1" indent="-171450" defTabSz="685783" fontAlgn="base">
              <a:spcBef>
                <a:spcPct val="0"/>
              </a:spcBef>
              <a:spcAft>
                <a:spcPts val="600"/>
              </a:spcAft>
              <a:buClr>
                <a:srgbClr val="41B6E6"/>
              </a:buClr>
              <a:buFontTx/>
              <a:buChar char="-"/>
              <a:defRPr/>
            </a:pPr>
            <a:r>
              <a:rPr lang="en-GB" sz="800">
                <a:solidFill>
                  <a:srgbClr val="1B2C37"/>
                </a:solidFill>
                <a:latin typeface="Arial Nova" panose="020B0504020202020204" pitchFamily="34" charset="0"/>
                <a:cs typeface="Arial"/>
              </a:rPr>
              <a:t>Contamination Risk Assessment</a:t>
            </a:r>
          </a:p>
          <a:p>
            <a:pPr marL="171450" marR="0" lvl="0" indent="-171450" algn="l" defTabSz="685783" rtl="0" eaLnBrk="1" fontAlgn="base" latinLnBrk="0" hangingPunct="1">
              <a:lnSpc>
                <a:spcPct val="100000"/>
              </a:lnSpc>
              <a:spcBef>
                <a:spcPct val="0"/>
              </a:spcBef>
              <a:spcAft>
                <a:spcPts val="600"/>
              </a:spcAft>
              <a:buClr>
                <a:srgbClr val="41B6E6"/>
              </a:buClr>
              <a:buSzTx/>
              <a:buFontTx/>
              <a:buChar char="-"/>
              <a:tabLst/>
              <a:defRPr/>
            </a:pPr>
            <a:r>
              <a:rPr kumimoji="0" lang="en-GB" sz="800" b="1" i="0" u="none" strike="noStrike" kern="1200" cap="none" spc="0" normalizeH="0" baseline="0" noProof="0">
                <a:ln>
                  <a:noFill/>
                </a:ln>
                <a:solidFill>
                  <a:srgbClr val="1B2C37"/>
                </a:solidFill>
                <a:effectLst/>
                <a:uLnTx/>
                <a:uFillTx/>
                <a:latin typeface="Arial Nova" panose="020B0504020202020204" pitchFamily="34" charset="0"/>
                <a:ea typeface="+mn-ea"/>
                <a:cs typeface="Arial"/>
              </a:rPr>
              <a:t>Temporary Works Design</a:t>
            </a:r>
          </a:p>
          <a:p>
            <a:pPr marL="171450" marR="0" lvl="0" indent="-171450" algn="l" defTabSz="685783" rtl="0" eaLnBrk="1" fontAlgn="base" latinLnBrk="0" hangingPunct="1">
              <a:lnSpc>
                <a:spcPct val="100000"/>
              </a:lnSpc>
              <a:spcBef>
                <a:spcPct val="0"/>
              </a:spcBef>
              <a:buClr>
                <a:srgbClr val="41B6E6"/>
              </a:buClr>
              <a:buSzTx/>
              <a:buFontTx/>
              <a:buChar char="-"/>
              <a:tabLst/>
              <a:defRPr/>
            </a:pPr>
            <a:r>
              <a:rPr kumimoji="0" lang="en-GB" sz="800" b="1" i="0" u="none" strike="noStrike" kern="1200" cap="none" spc="0" normalizeH="0" baseline="0" noProof="0">
                <a:ln>
                  <a:noFill/>
                </a:ln>
                <a:solidFill>
                  <a:srgbClr val="1B2C37"/>
                </a:solidFill>
                <a:effectLst/>
                <a:uLnTx/>
                <a:uFillTx/>
                <a:latin typeface="Arial Nova" panose="020B0504020202020204" pitchFamily="34" charset="0"/>
                <a:ea typeface="+mn-ea"/>
                <a:cs typeface="Arial"/>
              </a:rPr>
              <a:t>Digital Engineering</a:t>
            </a:r>
          </a:p>
          <a:p>
            <a:pPr marL="514350" lvl="1" indent="-171450" defTabSz="685783" fontAlgn="base">
              <a:spcBef>
                <a:spcPct val="0"/>
              </a:spcBef>
              <a:buClr>
                <a:srgbClr val="41B6E6"/>
              </a:buClr>
              <a:buFontTx/>
              <a:buChar char="-"/>
              <a:defRPr/>
            </a:pPr>
            <a:r>
              <a:rPr lang="en-GB" sz="800">
                <a:solidFill>
                  <a:srgbClr val="1B2C37"/>
                </a:solidFill>
                <a:latin typeface="Arial Nova" panose="020B0504020202020204" pitchFamily="34" charset="0"/>
                <a:cs typeface="Arial"/>
              </a:rPr>
              <a:t>Drawing &amp; 3D modelling</a:t>
            </a:r>
          </a:p>
          <a:p>
            <a:pPr marL="514350" lvl="1" indent="-171450" defTabSz="685783" fontAlgn="base">
              <a:spcBef>
                <a:spcPct val="0"/>
              </a:spcBef>
              <a:spcAft>
                <a:spcPts val="600"/>
              </a:spcAft>
              <a:buClr>
                <a:srgbClr val="41B6E6"/>
              </a:buClr>
              <a:buFontTx/>
              <a:buChar char="-"/>
              <a:defRPr/>
            </a:pPr>
            <a:r>
              <a:rPr lang="en-GB" sz="800">
                <a:solidFill>
                  <a:srgbClr val="1B2C37"/>
                </a:solidFill>
                <a:latin typeface="Arial Nova" panose="020B0504020202020204" pitchFamily="34" charset="0"/>
                <a:cs typeface="Arial"/>
              </a:rPr>
              <a:t>4D modelling &amp; visualisations</a:t>
            </a:r>
          </a:p>
          <a:p>
            <a:pPr marL="171450" lvl="0" indent="-171450" defTabSz="685783" fontAlgn="base">
              <a:spcBef>
                <a:spcPct val="0"/>
              </a:spcBef>
              <a:spcAft>
                <a:spcPts val="600"/>
              </a:spcAft>
              <a:buClr>
                <a:srgbClr val="41B6E6"/>
              </a:buClr>
              <a:buFontTx/>
              <a:buChar char="-"/>
              <a:defRPr/>
            </a:pPr>
            <a:r>
              <a:rPr lang="en-GB" sz="800" b="1">
                <a:solidFill>
                  <a:srgbClr val="1B2C37"/>
                </a:solidFill>
                <a:latin typeface="Arial Nova" panose="020B0504020202020204" pitchFamily="34" charset="0"/>
                <a:cs typeface="Arial"/>
              </a:rPr>
              <a:t>Pre-construction methodology solutions</a:t>
            </a:r>
          </a:p>
          <a:p>
            <a:pPr marL="171450" lvl="0" indent="-171450" defTabSz="685783" fontAlgn="base">
              <a:spcBef>
                <a:spcPct val="0"/>
              </a:spcBef>
              <a:spcAft>
                <a:spcPts val="600"/>
              </a:spcAft>
              <a:buClr>
                <a:srgbClr val="41B6E6"/>
              </a:buClr>
              <a:buFontTx/>
              <a:buChar char="-"/>
              <a:defRPr/>
            </a:pPr>
            <a:r>
              <a:rPr lang="en-GB" sz="800" b="1">
                <a:solidFill>
                  <a:srgbClr val="1B2C37"/>
                </a:solidFill>
                <a:latin typeface="Arial Nova" panose="020B0504020202020204" pitchFamily="34" charset="0"/>
                <a:cs typeface="Arial"/>
              </a:rPr>
              <a:t>Peer reviews and engineering assurance</a:t>
            </a:r>
          </a:p>
          <a:p>
            <a:pPr marL="171450" lvl="0" indent="-171450" defTabSz="685783" fontAlgn="base">
              <a:spcBef>
                <a:spcPct val="0"/>
              </a:spcBef>
              <a:spcAft>
                <a:spcPts val="600"/>
              </a:spcAft>
              <a:buClr>
                <a:srgbClr val="41B6E6"/>
              </a:buClr>
              <a:buFontTx/>
              <a:buChar char="-"/>
              <a:defRPr/>
            </a:pPr>
            <a:endParaRPr lang="en-GB" sz="800" b="1">
              <a:solidFill>
                <a:srgbClr val="1B2C37"/>
              </a:solidFill>
              <a:latin typeface="Arial Nova" panose="020B0504020202020204" pitchFamily="34" charset="0"/>
              <a:cs typeface="Arial"/>
            </a:endParaRPr>
          </a:p>
          <a:p>
            <a:pPr marL="171450" marR="0" lvl="0" indent="-171450" algn="l" defTabSz="685783" rtl="0" eaLnBrk="1" fontAlgn="base" latinLnBrk="0" hangingPunct="1">
              <a:lnSpc>
                <a:spcPct val="100000"/>
              </a:lnSpc>
              <a:spcBef>
                <a:spcPct val="0"/>
              </a:spcBef>
              <a:spcAft>
                <a:spcPts val="600"/>
              </a:spcAft>
              <a:buClr>
                <a:srgbClr val="41B6E6"/>
              </a:buClr>
              <a:buSzTx/>
              <a:buFontTx/>
              <a:buChar char="-"/>
              <a:tabLst/>
              <a:defRPr/>
            </a:pPr>
            <a:r>
              <a:rPr kumimoji="0" lang="en-GB" sz="800" b="1" i="0" u="none" strike="noStrike" kern="1200" cap="none" spc="0" normalizeH="0" baseline="0" noProof="0">
                <a:ln>
                  <a:noFill/>
                </a:ln>
                <a:solidFill>
                  <a:srgbClr val="1B2C37"/>
                </a:solidFill>
                <a:effectLst/>
                <a:uLnTx/>
                <a:uFillTx/>
                <a:latin typeface="Arial Nova" panose="020B0504020202020204" pitchFamily="34" charset="0"/>
                <a:ea typeface="+mn-ea"/>
                <a:cs typeface="Arial"/>
              </a:rPr>
              <a:t>Logistics</a:t>
            </a:r>
            <a:r>
              <a:rPr kumimoji="0" lang="en-GB" sz="800" b="0" i="0" u="none" strike="noStrike" kern="1200" cap="none" spc="0" normalizeH="0" baseline="0" noProof="0">
                <a:ln>
                  <a:noFill/>
                </a:ln>
                <a:solidFill>
                  <a:srgbClr val="1B2C37"/>
                </a:solidFill>
                <a:effectLst/>
                <a:uLnTx/>
                <a:uFillTx/>
                <a:latin typeface="Arial Nova" panose="020B0504020202020204" pitchFamily="34" charset="0"/>
                <a:ea typeface="+mn-ea"/>
                <a:cs typeface="Arial"/>
              </a:rPr>
              <a:t> (To Site, Around Site, From Site. Type A, B&amp;C)</a:t>
            </a:r>
          </a:p>
          <a:p>
            <a:pPr marL="171450" marR="0" lvl="0" indent="-171450" algn="l" defTabSz="685783" rtl="0" eaLnBrk="1" fontAlgn="base" latinLnBrk="0" hangingPunct="1">
              <a:lnSpc>
                <a:spcPct val="100000"/>
              </a:lnSpc>
              <a:spcBef>
                <a:spcPct val="0"/>
              </a:spcBef>
              <a:spcAft>
                <a:spcPts val="600"/>
              </a:spcAft>
              <a:buClr>
                <a:srgbClr val="41B6E6"/>
              </a:buClr>
              <a:buSzTx/>
              <a:buFontTx/>
              <a:buChar char="-"/>
              <a:tabLst/>
              <a:defRPr/>
            </a:pPr>
            <a:r>
              <a:rPr lang="en-GB" sz="800" b="1">
                <a:solidFill>
                  <a:srgbClr val="1B2C37"/>
                </a:solidFill>
                <a:latin typeface="Arial Nova" panose="020B0504020202020204" pitchFamily="34" charset="0"/>
                <a:cs typeface="Arial"/>
              </a:rPr>
              <a:t>Project </a:t>
            </a:r>
            <a:r>
              <a:rPr kumimoji="0" lang="en-GB" sz="800" b="1" i="0" u="none" strike="noStrike" kern="1200" cap="none" spc="0" normalizeH="0" baseline="0" noProof="0">
                <a:ln>
                  <a:noFill/>
                </a:ln>
                <a:solidFill>
                  <a:srgbClr val="1B2C37"/>
                </a:solidFill>
                <a:effectLst/>
                <a:uLnTx/>
                <a:uFillTx/>
                <a:latin typeface="Arial Nova" panose="020B0504020202020204" pitchFamily="34" charset="0"/>
                <a:ea typeface="+mn-ea"/>
                <a:cs typeface="Arial"/>
              </a:rPr>
              <a:t>Planning </a:t>
            </a:r>
            <a:r>
              <a:rPr lang="en-GB" sz="800" b="1">
                <a:solidFill>
                  <a:srgbClr val="1B2C37"/>
                </a:solidFill>
                <a:latin typeface="Arial Nova" panose="020B0504020202020204" pitchFamily="34" charset="0"/>
                <a:cs typeface="Arial"/>
              </a:rPr>
              <a:t>&amp; </a:t>
            </a:r>
            <a:r>
              <a:rPr kumimoji="0" lang="en-GB" sz="800" b="1" i="0" u="none" strike="noStrike" kern="1200" cap="none" spc="0" normalizeH="0" baseline="0" noProof="0">
                <a:ln>
                  <a:noFill/>
                </a:ln>
                <a:solidFill>
                  <a:srgbClr val="1B2C37"/>
                </a:solidFill>
                <a:effectLst/>
                <a:uLnTx/>
                <a:uFillTx/>
                <a:latin typeface="Arial Nova" panose="020B0504020202020204" pitchFamily="34" charset="0"/>
                <a:ea typeface="+mn-ea"/>
                <a:cs typeface="Arial"/>
              </a:rPr>
              <a:t>Scheduling</a:t>
            </a:r>
          </a:p>
          <a:p>
            <a:pPr marL="171450" lvl="0" indent="-171450" defTabSz="685783" fontAlgn="base">
              <a:spcBef>
                <a:spcPct val="0"/>
              </a:spcBef>
              <a:buClr>
                <a:srgbClr val="41B6E6"/>
              </a:buClr>
              <a:buFontTx/>
              <a:buChar char="-"/>
              <a:defRPr/>
            </a:pPr>
            <a:r>
              <a:rPr lang="en-GB" sz="800" b="1">
                <a:solidFill>
                  <a:srgbClr val="1B2C37"/>
                </a:solidFill>
                <a:latin typeface="Arial Nova" panose="020B0504020202020204" pitchFamily="34" charset="0"/>
                <a:cs typeface="Arial"/>
              </a:rPr>
              <a:t>Information Management</a:t>
            </a:r>
          </a:p>
          <a:p>
            <a:pPr marL="514350" lvl="1" indent="-171450" defTabSz="685783" fontAlgn="base">
              <a:spcBef>
                <a:spcPct val="0"/>
              </a:spcBef>
              <a:buClr>
                <a:srgbClr val="41B6E6"/>
              </a:buClr>
              <a:buFontTx/>
              <a:buChar char="-"/>
              <a:defRPr/>
            </a:pPr>
            <a:r>
              <a:rPr lang="en-GB" sz="800">
                <a:solidFill>
                  <a:srgbClr val="1B2C37"/>
                </a:solidFill>
                <a:latin typeface="Arial Nova" panose="020B0504020202020204" pitchFamily="34" charset="0"/>
                <a:cs typeface="Arial"/>
              </a:rPr>
              <a:t>Development, Implementation and Supervision of </a:t>
            </a:r>
            <a:r>
              <a:rPr kumimoji="0" lang="en-GB" sz="800" b="0" i="0" u="none" strike="noStrike" kern="1200" cap="none" spc="0" normalizeH="0" baseline="0" noProof="0">
                <a:ln>
                  <a:noFill/>
                </a:ln>
                <a:solidFill>
                  <a:srgbClr val="1B2C37"/>
                </a:solidFill>
                <a:effectLst/>
                <a:uLnTx/>
                <a:uFillTx/>
                <a:latin typeface="Arial Nova" panose="020B0504020202020204" pitchFamily="34" charset="0"/>
                <a:ea typeface="+mn-ea"/>
                <a:cs typeface="Arial"/>
              </a:rPr>
              <a:t>systems &amp; process</a:t>
            </a:r>
          </a:p>
          <a:p>
            <a:pPr marL="171450" marR="0" lvl="0" indent="-171450" algn="l" defTabSz="685783" rtl="0" eaLnBrk="1" fontAlgn="base" latinLnBrk="0" hangingPunct="1">
              <a:lnSpc>
                <a:spcPct val="100000"/>
              </a:lnSpc>
              <a:spcBef>
                <a:spcPct val="0"/>
              </a:spcBef>
              <a:spcAft>
                <a:spcPts val="600"/>
              </a:spcAft>
              <a:buClr>
                <a:srgbClr val="41B6E6"/>
              </a:buClr>
              <a:buSzTx/>
              <a:buFontTx/>
              <a:buChar char="-"/>
              <a:tabLst/>
              <a:defRPr/>
            </a:pPr>
            <a:r>
              <a:rPr kumimoji="0" lang="en-GB" sz="800" b="1" i="0" u="none" strike="noStrike" kern="1200" cap="none" spc="0" normalizeH="0" baseline="0" noProof="0">
                <a:ln>
                  <a:noFill/>
                </a:ln>
                <a:solidFill>
                  <a:srgbClr val="1B2C37"/>
                </a:solidFill>
                <a:effectLst/>
                <a:uLnTx/>
                <a:uFillTx/>
                <a:latin typeface="Arial Nova" panose="020B0504020202020204" pitchFamily="34" charset="0"/>
                <a:ea typeface="+mn-ea"/>
                <a:cs typeface="Arial"/>
              </a:rPr>
              <a:t>Lean &amp; Performance Improvement</a:t>
            </a:r>
            <a:r>
              <a:rPr kumimoji="0" lang="en-GB" sz="800" b="0" i="0" u="none" strike="noStrike" kern="1200" cap="none" spc="0" normalizeH="0" baseline="0" noProof="0">
                <a:ln>
                  <a:noFill/>
                </a:ln>
                <a:solidFill>
                  <a:srgbClr val="1B2C37"/>
                </a:solidFill>
                <a:effectLst/>
                <a:uLnTx/>
                <a:uFillTx/>
                <a:latin typeface="Arial Nova" panose="020B0504020202020204" pitchFamily="34" charset="0"/>
                <a:ea typeface="+mn-ea"/>
                <a:cs typeface="Arial"/>
              </a:rPr>
              <a:t> initiatives</a:t>
            </a:r>
          </a:p>
          <a:p>
            <a:pPr marL="171450" marR="0" lvl="0" indent="-171450" algn="l" defTabSz="685783" rtl="0" eaLnBrk="1" fontAlgn="base" latinLnBrk="0" hangingPunct="1">
              <a:lnSpc>
                <a:spcPct val="100000"/>
              </a:lnSpc>
              <a:spcBef>
                <a:spcPct val="0"/>
              </a:spcBef>
              <a:buClr>
                <a:srgbClr val="41B6E6"/>
              </a:buClr>
              <a:buSzTx/>
              <a:buFontTx/>
              <a:buChar char="-"/>
              <a:tabLst/>
              <a:defRPr/>
            </a:pPr>
            <a:r>
              <a:rPr lang="en-GB" sz="800" b="1">
                <a:solidFill>
                  <a:srgbClr val="1B2C37"/>
                </a:solidFill>
                <a:latin typeface="Arial Nova" panose="020B0504020202020204" pitchFamily="34" charset="0"/>
                <a:cs typeface="Arial"/>
              </a:rPr>
              <a:t>Quality Assurance</a:t>
            </a:r>
          </a:p>
          <a:p>
            <a:pPr marL="514350" lvl="1" indent="-171450" defTabSz="685783" fontAlgn="base">
              <a:spcBef>
                <a:spcPct val="0"/>
              </a:spcBef>
              <a:spcAft>
                <a:spcPts val="600"/>
              </a:spcAft>
              <a:buClr>
                <a:srgbClr val="41B6E6"/>
              </a:buClr>
              <a:buFontTx/>
              <a:buChar char="-"/>
              <a:defRPr/>
            </a:pPr>
            <a:r>
              <a:rPr kumimoji="0" lang="en-GB" sz="800" b="0" i="0" u="none" strike="noStrike" kern="1200" cap="none" spc="0" normalizeH="0" baseline="0" noProof="0">
                <a:ln>
                  <a:noFill/>
                </a:ln>
                <a:solidFill>
                  <a:srgbClr val="1B2C37"/>
                </a:solidFill>
                <a:effectLst/>
                <a:uLnTx/>
                <a:uFillTx/>
                <a:latin typeface="Arial Nova" panose="020B0504020202020204" pitchFamily="34" charset="0"/>
                <a:ea typeface="+mn-ea"/>
                <a:cs typeface="Arial"/>
              </a:rPr>
              <a:t>Development, Implementation and Supervision of Digital Progressive Assurance</a:t>
            </a:r>
          </a:p>
          <a:p>
            <a:pPr marL="171450" marR="0" lvl="0" indent="-171450" algn="l" defTabSz="685783" rtl="0" eaLnBrk="1" fontAlgn="base" latinLnBrk="0" hangingPunct="1">
              <a:lnSpc>
                <a:spcPct val="100000"/>
              </a:lnSpc>
              <a:spcBef>
                <a:spcPct val="0"/>
              </a:spcBef>
              <a:spcAft>
                <a:spcPts val="600"/>
              </a:spcAft>
              <a:buClr>
                <a:srgbClr val="41B6E6"/>
              </a:buClr>
              <a:buSzTx/>
              <a:buFontTx/>
              <a:buChar char="-"/>
              <a:tabLst/>
              <a:defRPr/>
            </a:pPr>
            <a:r>
              <a:rPr kumimoji="0" lang="en-GB" sz="800" b="1" i="0" u="none" strike="noStrike" kern="1200" cap="none" spc="0" normalizeH="0" baseline="0" noProof="0">
                <a:ln>
                  <a:noFill/>
                </a:ln>
                <a:solidFill>
                  <a:srgbClr val="1B2C37"/>
                </a:solidFill>
                <a:effectLst/>
                <a:uLnTx/>
                <a:uFillTx/>
                <a:latin typeface="Arial Nova" panose="020B0504020202020204" pitchFamily="34" charset="0"/>
                <a:ea typeface="+mn-ea"/>
                <a:cs typeface="Arial"/>
              </a:rPr>
              <a:t>Reporting &amp; Data Analytics</a:t>
            </a:r>
          </a:p>
          <a:p>
            <a:pPr marL="171450" marR="0" lvl="0" indent="-171450" algn="l" defTabSz="685783" rtl="0" eaLnBrk="1" fontAlgn="base" latinLnBrk="0" hangingPunct="1">
              <a:lnSpc>
                <a:spcPct val="100000"/>
              </a:lnSpc>
              <a:spcBef>
                <a:spcPct val="0"/>
              </a:spcBef>
              <a:spcAft>
                <a:spcPts val="0"/>
              </a:spcAft>
              <a:buClr>
                <a:srgbClr val="41B6E6"/>
              </a:buClr>
              <a:buSzTx/>
              <a:buFontTx/>
              <a:buChar char="-"/>
              <a:tabLst/>
              <a:defRPr/>
            </a:pPr>
            <a:r>
              <a:rPr kumimoji="0" lang="en-GB" sz="800" b="1" i="0" u="none" strike="noStrike" kern="1200" cap="none" spc="0" normalizeH="0" baseline="0" noProof="0">
                <a:ln>
                  <a:noFill/>
                </a:ln>
                <a:solidFill>
                  <a:srgbClr val="1B2C37"/>
                </a:solidFill>
                <a:effectLst/>
                <a:uLnTx/>
                <a:uFillTx/>
                <a:latin typeface="Arial Nova" panose="020B0504020202020204" pitchFamily="34" charset="0"/>
                <a:ea typeface="+mn-ea"/>
                <a:cs typeface="Arial"/>
              </a:rPr>
              <a:t>Governance</a:t>
            </a:r>
          </a:p>
          <a:p>
            <a:pPr marL="514350" marR="0" lvl="1" indent="-171450" algn="l" defTabSz="685783" rtl="0" eaLnBrk="1" fontAlgn="base" latinLnBrk="0" hangingPunct="1">
              <a:lnSpc>
                <a:spcPct val="100000"/>
              </a:lnSpc>
              <a:spcBef>
                <a:spcPct val="0"/>
              </a:spcBef>
              <a:buClr>
                <a:srgbClr val="41B6E6"/>
              </a:buClr>
              <a:buSzTx/>
              <a:buFontTx/>
              <a:buChar char="-"/>
              <a:tabLst/>
              <a:defRPr/>
            </a:pPr>
            <a:r>
              <a:rPr kumimoji="0" lang="en-GB" sz="800" b="0" i="0" u="none" strike="noStrike" kern="1200" cap="none" spc="0" normalizeH="0" baseline="0" noProof="0">
                <a:ln>
                  <a:noFill/>
                </a:ln>
                <a:solidFill>
                  <a:srgbClr val="1B2C37"/>
                </a:solidFill>
                <a:effectLst/>
                <a:uLnTx/>
                <a:uFillTx/>
                <a:latin typeface="Arial Nova" panose="020B0504020202020204" pitchFamily="34" charset="0"/>
                <a:ea typeface="+mn-ea"/>
                <a:cs typeface="Arial"/>
              </a:rPr>
              <a:t>Cost/Risk/Change Management</a:t>
            </a:r>
          </a:p>
          <a:p>
            <a:pPr marL="514350" marR="0" lvl="1" indent="-171450" algn="l" defTabSz="685783" rtl="0" eaLnBrk="1" fontAlgn="base" latinLnBrk="0" hangingPunct="1">
              <a:lnSpc>
                <a:spcPct val="100000"/>
              </a:lnSpc>
              <a:spcBef>
                <a:spcPct val="0"/>
              </a:spcBef>
              <a:spcAft>
                <a:spcPts val="600"/>
              </a:spcAft>
              <a:buClr>
                <a:srgbClr val="41B6E6"/>
              </a:buClr>
              <a:buSzTx/>
              <a:buFontTx/>
              <a:buChar char="-"/>
              <a:tabLst/>
              <a:defRPr/>
            </a:pPr>
            <a:r>
              <a:rPr lang="en-GB" sz="800">
                <a:solidFill>
                  <a:srgbClr val="1B2C37"/>
                </a:solidFill>
                <a:latin typeface="Arial Nova" panose="020B0504020202020204" pitchFamily="34" charset="0"/>
                <a:cs typeface="Arial"/>
              </a:rPr>
              <a:t>GBL</a:t>
            </a:r>
            <a:endParaRPr kumimoji="0" lang="en-GB" sz="800" b="0" i="0" u="none" strike="noStrike" kern="1200" cap="none" spc="0" normalizeH="0" baseline="0" noProof="0">
              <a:ln>
                <a:noFill/>
              </a:ln>
              <a:solidFill>
                <a:srgbClr val="1B2C37"/>
              </a:solidFill>
              <a:effectLst/>
              <a:uLnTx/>
              <a:uFillTx/>
              <a:latin typeface="Arial Nova" panose="020B0504020202020204" pitchFamily="34" charset="0"/>
              <a:ea typeface="+mn-ea"/>
              <a:cs typeface="Arial"/>
            </a:endParaRPr>
          </a:p>
          <a:p>
            <a:pPr marL="171450" lvl="0" indent="-171450" defTabSz="685783" fontAlgn="base">
              <a:spcBef>
                <a:spcPct val="0"/>
              </a:spcBef>
              <a:spcAft>
                <a:spcPts val="600"/>
              </a:spcAft>
              <a:buClr>
                <a:srgbClr val="41B6E6"/>
              </a:buClr>
              <a:buFontTx/>
              <a:buChar char="-"/>
              <a:defRPr/>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188E4E-6F79-4D24-9D2A-CBDDABDE2EF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95916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Strategic Services creates the drivers for development of all services within the Production Hub.</a:t>
            </a:r>
          </a:p>
          <a:p>
            <a:r>
              <a:rPr lang="en-GB" sz="1200" kern="1200">
                <a:solidFill>
                  <a:schemeClr val="tx1"/>
                </a:solidFill>
                <a:effectLst/>
                <a:latin typeface="+mn-lt"/>
                <a:ea typeface="+mn-ea"/>
                <a:cs typeface="+mn-cs"/>
              </a:rPr>
              <a:t>By working closely with our customers and understanding the long-term pipeline we can ensure that all efforts are focused on improving how we work to deliver the best possible outcome</a:t>
            </a:r>
          </a:p>
          <a:p>
            <a:r>
              <a:rPr lang="en-GB" sz="1200" kern="1200">
                <a:solidFill>
                  <a:schemeClr val="tx1"/>
                </a:solidFill>
                <a:effectLst/>
                <a:latin typeface="+mn-lt"/>
                <a:ea typeface="+mn-ea"/>
                <a:cs typeface="+mn-cs"/>
              </a:rPr>
              <a:t>Therefore, we can innovate on the things that matter most ensuring we maximise the benefits delivered from funding opportunities.</a:t>
            </a:r>
          </a:p>
          <a:p>
            <a:pPr marL="0" marR="0" lvl="0" indent="0" algn="l" defTabSz="685783" rtl="0" eaLnBrk="1" fontAlgn="base" latinLnBrk="0" hangingPunct="1">
              <a:lnSpc>
                <a:spcPct val="100000"/>
              </a:lnSpc>
              <a:spcBef>
                <a:spcPct val="0"/>
              </a:spcBef>
              <a:buClr>
                <a:srgbClr val="41B6E6"/>
              </a:buClr>
              <a:buSzTx/>
              <a:buFontTx/>
              <a:buNone/>
              <a:tabLst/>
              <a:defRPr/>
            </a:pPr>
            <a:endParaRPr kumimoji="0" lang="en-GB" sz="800" b="1" i="0" u="none" strike="noStrike" kern="1200" cap="none" spc="0" normalizeH="0" baseline="0" noProof="0">
              <a:ln>
                <a:noFill/>
              </a:ln>
              <a:solidFill>
                <a:srgbClr val="1B2C37"/>
              </a:solidFill>
              <a:effectLst/>
              <a:uLnTx/>
              <a:uFillTx/>
              <a:latin typeface="Arial Nova" panose="020B0504020202020204" pitchFamily="34" charset="0"/>
              <a:ea typeface="+mn-ea"/>
              <a:cs typeface="Arial"/>
            </a:endParaRPr>
          </a:p>
          <a:p>
            <a:r>
              <a:rPr lang="en-GB" sz="1200" kern="1200">
                <a:solidFill>
                  <a:schemeClr val="tx1"/>
                </a:solidFill>
                <a:effectLst/>
                <a:latin typeface="+mn-lt"/>
                <a:ea typeface="+mn-ea"/>
                <a:cs typeface="+mn-cs"/>
              </a:rPr>
              <a:t>Engineering Services provide expert support to our projects.</a:t>
            </a:r>
          </a:p>
          <a:p>
            <a:r>
              <a:rPr lang="en-GB" sz="1200" kern="1200">
                <a:solidFill>
                  <a:schemeClr val="tx1"/>
                </a:solidFill>
                <a:effectLst/>
                <a:latin typeface="+mn-lt"/>
                <a:ea typeface="+mn-ea"/>
                <a:cs typeface="+mn-cs"/>
              </a:rPr>
              <a:t>By leveraging scale across our portfolio, we are able to share the expert support of individuals across projects. This improves their utilisation and enables the project to benefit from in-house technical support </a:t>
            </a:r>
          </a:p>
          <a:p>
            <a:r>
              <a:rPr lang="en-GB" sz="1200" kern="1200">
                <a:solidFill>
                  <a:schemeClr val="tx1"/>
                </a:solidFill>
                <a:effectLst/>
                <a:latin typeface="+mn-lt"/>
                <a:ea typeface="+mn-ea"/>
                <a:cs typeface="+mn-cs"/>
              </a:rPr>
              <a:t>Using Engineering Services projects can be confident of the level of quality, as the teams are incentivised to achieve the best value outcome for the business.</a:t>
            </a:r>
          </a:p>
          <a:p>
            <a:pPr marL="0" marR="0" lvl="0" indent="0" algn="l" defTabSz="685783" rtl="0" eaLnBrk="1" fontAlgn="base" latinLnBrk="0" hangingPunct="1">
              <a:lnSpc>
                <a:spcPct val="100000"/>
              </a:lnSpc>
              <a:spcBef>
                <a:spcPct val="0"/>
              </a:spcBef>
              <a:buClr>
                <a:srgbClr val="41B6E6"/>
              </a:buClr>
              <a:buSzTx/>
              <a:buFontTx/>
              <a:buNone/>
              <a:tabLst/>
              <a:defRPr/>
            </a:pPr>
            <a:endParaRPr kumimoji="0" lang="en-GB" sz="800" b="1" i="0" u="none" strike="noStrike" kern="1200" cap="none" spc="0" normalizeH="0" baseline="0" noProof="0">
              <a:ln>
                <a:noFill/>
              </a:ln>
              <a:solidFill>
                <a:srgbClr val="1B2C37"/>
              </a:solidFill>
              <a:effectLst/>
              <a:uLnTx/>
              <a:uFillTx/>
              <a:latin typeface="Arial Nova" panose="020B0504020202020204" pitchFamily="34" charset="0"/>
              <a:ea typeface="+mn-ea"/>
              <a:cs typeface="Arial"/>
            </a:endParaRPr>
          </a:p>
          <a:p>
            <a:r>
              <a:rPr lang="en-GB" sz="1200" kern="1200">
                <a:solidFill>
                  <a:schemeClr val="tx1"/>
                </a:solidFill>
                <a:effectLst/>
                <a:latin typeface="+mn-lt"/>
                <a:ea typeface="+mn-ea"/>
                <a:cs typeface="+mn-cs"/>
              </a:rPr>
              <a:t>Project Services are being developed to maximise the opportunity presented when we look at all our projects as programmes.</a:t>
            </a:r>
          </a:p>
          <a:p>
            <a:r>
              <a:rPr lang="en-GB" sz="1200" kern="1200">
                <a:solidFill>
                  <a:schemeClr val="tx1"/>
                </a:solidFill>
                <a:effectLst/>
                <a:latin typeface="+mn-lt"/>
                <a:ea typeface="+mn-ea"/>
                <a:cs typeface="+mn-cs"/>
              </a:rPr>
              <a:t>Through the optimisation of standard services, projects can concentrate on adding value </a:t>
            </a:r>
            <a:r>
              <a:rPr lang="en-US" sz="1200" kern="1200">
                <a:solidFill>
                  <a:schemeClr val="tx1"/>
                </a:solidFill>
                <a:effectLst/>
                <a:latin typeface="+mn-lt"/>
                <a:ea typeface="+mn-ea"/>
                <a:cs typeface="+mn-cs"/>
              </a:rPr>
              <a:t>  </a:t>
            </a:r>
            <a:r>
              <a:rPr lang="en-GB" sz="1200" kern="1200">
                <a:solidFill>
                  <a:schemeClr val="tx1"/>
                </a:solidFill>
                <a:effectLst/>
                <a:latin typeface="+mn-lt"/>
                <a:ea typeface="+mn-ea"/>
                <a:cs typeface="+mn-cs"/>
              </a:rPr>
              <a:t>where routine services support daily, weekly, monthly standard routines.</a:t>
            </a:r>
          </a:p>
          <a:p>
            <a:r>
              <a:rPr lang="en-GB" sz="1200" kern="1200">
                <a:solidFill>
                  <a:schemeClr val="tx1"/>
                </a:solidFill>
                <a:effectLst/>
                <a:latin typeface="+mn-lt"/>
                <a:ea typeface="+mn-ea"/>
                <a:cs typeface="+mn-cs"/>
              </a:rPr>
              <a:t>Project Services are there to standardise our processes and apply continuous improvement through the adoption of Lean principles.</a:t>
            </a:r>
          </a:p>
          <a:p>
            <a:endParaRPr kumimoji="0" lang="en-US" sz="1200" b="1" i="0" u="none" strike="noStrike" kern="1200" cap="none" spc="0" normalizeH="0" baseline="0" noProof="0">
              <a:ln>
                <a:noFill/>
              </a:ln>
              <a:solidFill>
                <a:schemeClr val="tx1"/>
              </a:solidFill>
              <a:effectLst/>
              <a:uLnTx/>
              <a:uFillTx/>
              <a:latin typeface="+mn-lt"/>
              <a:ea typeface="+mn-ea"/>
              <a:cs typeface="+mn-cs"/>
            </a:endParaRPr>
          </a:p>
          <a:p>
            <a:r>
              <a:rPr lang="en-GB" sz="1200" kern="1200">
                <a:solidFill>
                  <a:schemeClr val="tx1"/>
                </a:solidFill>
                <a:effectLst/>
                <a:latin typeface="+mn-lt"/>
                <a:ea typeface="+mn-ea"/>
                <a:cs typeface="+mn-cs"/>
              </a:rPr>
              <a:t>Transformation Services co-ordinate and deliver our strategic change programmes.</a:t>
            </a:r>
          </a:p>
          <a:p>
            <a:r>
              <a:rPr lang="en-GB" sz="1200" kern="1200">
                <a:solidFill>
                  <a:schemeClr val="tx1"/>
                </a:solidFill>
                <a:effectLst/>
                <a:latin typeface="+mn-lt"/>
                <a:ea typeface="+mn-ea"/>
                <a:cs typeface="+mn-cs"/>
              </a:rPr>
              <a:t>Working closely with Highways England on Innovation Reapplied </a:t>
            </a:r>
            <a:r>
              <a:rPr lang="en-US" sz="1200" kern="1200">
                <a:solidFill>
                  <a:schemeClr val="tx1"/>
                </a:solidFill>
                <a:effectLst/>
                <a:latin typeface="+mn-lt"/>
                <a:ea typeface="+mn-ea"/>
                <a:cs typeface="+mn-cs"/>
              </a:rPr>
              <a:t> </a:t>
            </a:r>
            <a:r>
              <a:rPr lang="en-GB" sz="1200" kern="1200">
                <a:solidFill>
                  <a:schemeClr val="tx1"/>
                </a:solidFill>
                <a:effectLst/>
                <a:latin typeface="+mn-lt"/>
                <a:ea typeface="+mn-ea"/>
                <a:cs typeface="+mn-cs"/>
              </a:rPr>
              <a:t>(HEs approach to the implementation of Lean) </a:t>
            </a:r>
            <a:r>
              <a:rPr lang="en-US" sz="1200" kern="1200">
                <a:solidFill>
                  <a:schemeClr val="tx1"/>
                </a:solidFill>
                <a:effectLst/>
                <a:latin typeface="+mn-lt"/>
                <a:ea typeface="+mn-ea"/>
                <a:cs typeface="+mn-cs"/>
              </a:rPr>
              <a:t> </a:t>
            </a:r>
            <a:r>
              <a:rPr lang="en-GB" sz="1200" kern="1200">
                <a:solidFill>
                  <a:schemeClr val="tx1"/>
                </a:solidFill>
                <a:effectLst/>
                <a:latin typeface="+mn-lt"/>
                <a:ea typeface="+mn-ea"/>
                <a:cs typeface="+mn-cs"/>
              </a:rPr>
              <a:t>the initiatives being undertaken will shape how we work for years to come.</a:t>
            </a:r>
          </a:p>
          <a:p>
            <a:r>
              <a:rPr lang="en-GB" sz="1200" kern="1200">
                <a:solidFill>
                  <a:schemeClr val="tx1"/>
                </a:solidFill>
                <a:effectLst/>
                <a:latin typeface="+mn-lt"/>
                <a:ea typeface="+mn-ea"/>
                <a:cs typeface="+mn-cs"/>
              </a:rPr>
              <a:t>Based on the opportunities identified in Strategic Services and Highways England’s strategic change programmes, the transformation activity is focused on delivering change to create better outcomes for our customers, our people and our stakeholders</a:t>
            </a:r>
            <a:r>
              <a:rPr lang="en-US" sz="1200" kern="1200">
                <a:solidFill>
                  <a:schemeClr val="tx1"/>
                </a:solidFill>
                <a:effectLst/>
                <a:latin typeface="+mn-lt"/>
                <a:ea typeface="+mn-ea"/>
                <a:cs typeface="+mn-cs"/>
              </a:rPr>
              <a:t>  </a:t>
            </a:r>
            <a:r>
              <a:rPr lang="en-GB" sz="1200" kern="1200">
                <a:solidFill>
                  <a:schemeClr val="tx1"/>
                </a:solidFill>
                <a:effectLst/>
                <a:latin typeface="+mn-lt"/>
                <a:ea typeface="+mn-ea"/>
                <a:cs typeface="+mn-cs"/>
              </a:rPr>
              <a:t>.</a:t>
            </a:r>
          </a:p>
          <a:p>
            <a:r>
              <a:rPr lang="en-US" sz="1200" kern="1200">
                <a:solidFill>
                  <a:schemeClr val="tx1"/>
                </a:solidFill>
                <a:effectLst/>
                <a:latin typeface="+mn-lt"/>
                <a:ea typeface="+mn-ea"/>
                <a:cs typeface="+mn-cs"/>
              </a:rPr>
              <a:t> </a:t>
            </a:r>
            <a:endParaRPr kumimoji="0" lang="en-GB" sz="800" b="1" i="0" u="none" strike="noStrike" kern="1200" cap="none" spc="0" normalizeH="0" baseline="0" noProof="0">
              <a:ln>
                <a:noFill/>
              </a:ln>
              <a:solidFill>
                <a:srgbClr val="1B2C37"/>
              </a:solidFill>
              <a:effectLst/>
              <a:uLnTx/>
              <a:uFillTx/>
              <a:latin typeface="Arial Nova" panose="020B0504020202020204" pitchFamily="34" charset="0"/>
              <a:ea typeface="+mn-ea"/>
              <a:cs typeface="Arial"/>
            </a:endParaRPr>
          </a:p>
          <a:p>
            <a:pPr marL="171450" marR="0" lvl="0" indent="-171450" algn="l" defTabSz="685783" rtl="0" eaLnBrk="1" fontAlgn="base" latinLnBrk="0" hangingPunct="1">
              <a:lnSpc>
                <a:spcPct val="100000"/>
              </a:lnSpc>
              <a:spcBef>
                <a:spcPct val="0"/>
              </a:spcBef>
              <a:buClr>
                <a:srgbClr val="41B6E6"/>
              </a:buClr>
              <a:buSzTx/>
              <a:buFontTx/>
              <a:buChar char="-"/>
              <a:tabLst/>
              <a:defRPr/>
            </a:pPr>
            <a:r>
              <a:rPr kumimoji="0" lang="en-GB" sz="800" b="1" i="0" u="none" strike="noStrike" kern="1200" cap="none" spc="0" normalizeH="0" baseline="0" noProof="0">
                <a:ln>
                  <a:noFill/>
                </a:ln>
                <a:solidFill>
                  <a:srgbClr val="1B2C37"/>
                </a:solidFill>
                <a:effectLst/>
                <a:uLnTx/>
                <a:uFillTx/>
                <a:latin typeface="Arial Nova" panose="020B0504020202020204" pitchFamily="34" charset="0"/>
                <a:ea typeface="+mn-ea"/>
                <a:cs typeface="Arial"/>
              </a:rPr>
              <a:t>Materials Engineering</a:t>
            </a:r>
          </a:p>
          <a:p>
            <a:pPr marL="514350" lvl="1" indent="-171450" defTabSz="685783" fontAlgn="base">
              <a:spcBef>
                <a:spcPct val="0"/>
              </a:spcBef>
              <a:buClr>
                <a:srgbClr val="41B6E6"/>
              </a:buClr>
              <a:buFontTx/>
              <a:buChar char="-"/>
              <a:defRPr/>
            </a:pPr>
            <a:r>
              <a:rPr lang="en-GB" sz="800">
                <a:solidFill>
                  <a:srgbClr val="1B2C37"/>
                </a:solidFill>
                <a:latin typeface="Arial Nova" panose="020B0504020202020204" pitchFamily="34" charset="0"/>
                <a:cs typeface="Arial"/>
              </a:rPr>
              <a:t>Planning &amp; Optimisation</a:t>
            </a:r>
          </a:p>
          <a:p>
            <a:pPr marL="514350" lvl="1" indent="-171450" defTabSz="685783" fontAlgn="base">
              <a:spcBef>
                <a:spcPct val="0"/>
              </a:spcBef>
              <a:buClr>
                <a:srgbClr val="41B6E6"/>
              </a:buClr>
              <a:buFontTx/>
              <a:buChar char="-"/>
              <a:defRPr/>
            </a:pPr>
            <a:r>
              <a:rPr lang="en-GB" sz="800">
                <a:solidFill>
                  <a:srgbClr val="1B2C37"/>
                </a:solidFill>
                <a:latin typeface="Arial Nova" panose="020B0504020202020204" pitchFamily="34" charset="0"/>
                <a:cs typeface="Arial"/>
              </a:rPr>
              <a:t>Laboratory Services</a:t>
            </a:r>
          </a:p>
          <a:p>
            <a:pPr marL="514350" lvl="1" indent="-171450" defTabSz="685783" fontAlgn="base">
              <a:spcBef>
                <a:spcPct val="0"/>
              </a:spcBef>
              <a:spcAft>
                <a:spcPts val="600"/>
              </a:spcAft>
              <a:buClr>
                <a:srgbClr val="41B6E6"/>
              </a:buClr>
              <a:buFontTx/>
              <a:buChar char="-"/>
              <a:defRPr/>
            </a:pPr>
            <a:r>
              <a:rPr lang="en-GB" sz="800">
                <a:solidFill>
                  <a:srgbClr val="1B2C37"/>
                </a:solidFill>
                <a:latin typeface="Arial Nova" panose="020B0504020202020204" pitchFamily="34" charset="0"/>
                <a:cs typeface="Arial"/>
              </a:rPr>
              <a:t>Contamination Risk Assessment</a:t>
            </a:r>
          </a:p>
          <a:p>
            <a:pPr marL="171450" marR="0" lvl="0" indent="-171450" algn="l" defTabSz="685783" rtl="0" eaLnBrk="1" fontAlgn="base" latinLnBrk="0" hangingPunct="1">
              <a:lnSpc>
                <a:spcPct val="100000"/>
              </a:lnSpc>
              <a:spcBef>
                <a:spcPct val="0"/>
              </a:spcBef>
              <a:spcAft>
                <a:spcPts val="600"/>
              </a:spcAft>
              <a:buClr>
                <a:srgbClr val="41B6E6"/>
              </a:buClr>
              <a:buSzTx/>
              <a:buFontTx/>
              <a:buChar char="-"/>
              <a:tabLst/>
              <a:defRPr/>
            </a:pPr>
            <a:r>
              <a:rPr kumimoji="0" lang="en-GB" sz="800" b="1" i="0" u="none" strike="noStrike" kern="1200" cap="none" spc="0" normalizeH="0" baseline="0" noProof="0">
                <a:ln>
                  <a:noFill/>
                </a:ln>
                <a:solidFill>
                  <a:srgbClr val="1B2C37"/>
                </a:solidFill>
                <a:effectLst/>
                <a:uLnTx/>
                <a:uFillTx/>
                <a:latin typeface="Arial Nova" panose="020B0504020202020204" pitchFamily="34" charset="0"/>
                <a:ea typeface="+mn-ea"/>
                <a:cs typeface="Arial"/>
              </a:rPr>
              <a:t>Temporary Works Design</a:t>
            </a:r>
          </a:p>
          <a:p>
            <a:pPr marL="171450" marR="0" lvl="0" indent="-171450" algn="l" defTabSz="685783" rtl="0" eaLnBrk="1" fontAlgn="base" latinLnBrk="0" hangingPunct="1">
              <a:lnSpc>
                <a:spcPct val="100000"/>
              </a:lnSpc>
              <a:spcBef>
                <a:spcPct val="0"/>
              </a:spcBef>
              <a:buClr>
                <a:srgbClr val="41B6E6"/>
              </a:buClr>
              <a:buSzTx/>
              <a:buFontTx/>
              <a:buChar char="-"/>
              <a:tabLst/>
              <a:defRPr/>
            </a:pPr>
            <a:r>
              <a:rPr kumimoji="0" lang="en-GB" sz="800" b="1" i="0" u="none" strike="noStrike" kern="1200" cap="none" spc="0" normalizeH="0" baseline="0" noProof="0">
                <a:ln>
                  <a:noFill/>
                </a:ln>
                <a:solidFill>
                  <a:srgbClr val="1B2C37"/>
                </a:solidFill>
                <a:effectLst/>
                <a:uLnTx/>
                <a:uFillTx/>
                <a:latin typeface="Arial Nova" panose="020B0504020202020204" pitchFamily="34" charset="0"/>
                <a:ea typeface="+mn-ea"/>
                <a:cs typeface="Arial"/>
              </a:rPr>
              <a:t>Digital Engineering</a:t>
            </a:r>
          </a:p>
          <a:p>
            <a:pPr marL="514350" lvl="1" indent="-171450" defTabSz="685783" fontAlgn="base">
              <a:spcBef>
                <a:spcPct val="0"/>
              </a:spcBef>
              <a:buClr>
                <a:srgbClr val="41B6E6"/>
              </a:buClr>
              <a:buFontTx/>
              <a:buChar char="-"/>
              <a:defRPr/>
            </a:pPr>
            <a:r>
              <a:rPr lang="en-GB" sz="800">
                <a:solidFill>
                  <a:srgbClr val="1B2C37"/>
                </a:solidFill>
                <a:latin typeface="Arial Nova" panose="020B0504020202020204" pitchFamily="34" charset="0"/>
                <a:cs typeface="Arial"/>
              </a:rPr>
              <a:t>Drawing &amp; 3D modelling</a:t>
            </a:r>
          </a:p>
          <a:p>
            <a:pPr marL="514350" lvl="1" indent="-171450" defTabSz="685783" fontAlgn="base">
              <a:spcBef>
                <a:spcPct val="0"/>
              </a:spcBef>
              <a:spcAft>
                <a:spcPts val="600"/>
              </a:spcAft>
              <a:buClr>
                <a:srgbClr val="41B6E6"/>
              </a:buClr>
              <a:buFontTx/>
              <a:buChar char="-"/>
              <a:defRPr/>
            </a:pPr>
            <a:r>
              <a:rPr lang="en-GB" sz="800">
                <a:solidFill>
                  <a:srgbClr val="1B2C37"/>
                </a:solidFill>
                <a:latin typeface="Arial Nova" panose="020B0504020202020204" pitchFamily="34" charset="0"/>
                <a:cs typeface="Arial"/>
              </a:rPr>
              <a:t>4D modelling &amp; visualisations</a:t>
            </a:r>
          </a:p>
          <a:p>
            <a:pPr marL="171450" lvl="0" indent="-171450" defTabSz="685783" fontAlgn="base">
              <a:spcBef>
                <a:spcPct val="0"/>
              </a:spcBef>
              <a:spcAft>
                <a:spcPts val="600"/>
              </a:spcAft>
              <a:buClr>
                <a:srgbClr val="41B6E6"/>
              </a:buClr>
              <a:buFontTx/>
              <a:buChar char="-"/>
              <a:defRPr/>
            </a:pPr>
            <a:r>
              <a:rPr lang="en-GB" sz="800" b="1">
                <a:solidFill>
                  <a:srgbClr val="1B2C37"/>
                </a:solidFill>
                <a:latin typeface="Arial Nova" panose="020B0504020202020204" pitchFamily="34" charset="0"/>
                <a:cs typeface="Arial"/>
              </a:rPr>
              <a:t>Pre-construction methodology solutions</a:t>
            </a:r>
          </a:p>
          <a:p>
            <a:pPr marL="171450" lvl="0" indent="-171450" defTabSz="685783" fontAlgn="base">
              <a:spcBef>
                <a:spcPct val="0"/>
              </a:spcBef>
              <a:spcAft>
                <a:spcPts val="600"/>
              </a:spcAft>
              <a:buClr>
                <a:srgbClr val="41B6E6"/>
              </a:buClr>
              <a:buFontTx/>
              <a:buChar char="-"/>
              <a:defRPr/>
            </a:pPr>
            <a:r>
              <a:rPr lang="en-GB" sz="800" b="1">
                <a:solidFill>
                  <a:srgbClr val="1B2C37"/>
                </a:solidFill>
                <a:latin typeface="Arial Nova" panose="020B0504020202020204" pitchFamily="34" charset="0"/>
                <a:cs typeface="Arial"/>
              </a:rPr>
              <a:t>Peer reviews and engineering assurance</a:t>
            </a:r>
          </a:p>
          <a:p>
            <a:pPr marL="171450" lvl="0" indent="-171450" defTabSz="685783" fontAlgn="base">
              <a:spcBef>
                <a:spcPct val="0"/>
              </a:spcBef>
              <a:spcAft>
                <a:spcPts val="600"/>
              </a:spcAft>
              <a:buClr>
                <a:srgbClr val="41B6E6"/>
              </a:buClr>
              <a:buFontTx/>
              <a:buChar char="-"/>
              <a:defRPr/>
            </a:pPr>
            <a:endParaRPr lang="en-GB" sz="800" b="1">
              <a:solidFill>
                <a:srgbClr val="1B2C37"/>
              </a:solidFill>
              <a:latin typeface="Arial Nova" panose="020B0504020202020204" pitchFamily="34" charset="0"/>
              <a:cs typeface="Arial"/>
            </a:endParaRPr>
          </a:p>
          <a:p>
            <a:pPr marL="171450" marR="0" lvl="0" indent="-171450" algn="l" defTabSz="685783" rtl="0" eaLnBrk="1" fontAlgn="base" latinLnBrk="0" hangingPunct="1">
              <a:lnSpc>
                <a:spcPct val="100000"/>
              </a:lnSpc>
              <a:spcBef>
                <a:spcPct val="0"/>
              </a:spcBef>
              <a:spcAft>
                <a:spcPts val="600"/>
              </a:spcAft>
              <a:buClr>
                <a:srgbClr val="41B6E6"/>
              </a:buClr>
              <a:buSzTx/>
              <a:buFontTx/>
              <a:buChar char="-"/>
              <a:tabLst/>
              <a:defRPr/>
            </a:pPr>
            <a:r>
              <a:rPr kumimoji="0" lang="en-GB" sz="800" b="1" i="0" u="none" strike="noStrike" kern="1200" cap="none" spc="0" normalizeH="0" baseline="0" noProof="0">
                <a:ln>
                  <a:noFill/>
                </a:ln>
                <a:solidFill>
                  <a:srgbClr val="1B2C37"/>
                </a:solidFill>
                <a:effectLst/>
                <a:uLnTx/>
                <a:uFillTx/>
                <a:latin typeface="Arial Nova" panose="020B0504020202020204" pitchFamily="34" charset="0"/>
                <a:ea typeface="+mn-ea"/>
                <a:cs typeface="Arial"/>
              </a:rPr>
              <a:t>Logistics</a:t>
            </a:r>
            <a:r>
              <a:rPr kumimoji="0" lang="en-GB" sz="800" b="0" i="0" u="none" strike="noStrike" kern="1200" cap="none" spc="0" normalizeH="0" baseline="0" noProof="0">
                <a:ln>
                  <a:noFill/>
                </a:ln>
                <a:solidFill>
                  <a:srgbClr val="1B2C37"/>
                </a:solidFill>
                <a:effectLst/>
                <a:uLnTx/>
                <a:uFillTx/>
                <a:latin typeface="Arial Nova" panose="020B0504020202020204" pitchFamily="34" charset="0"/>
                <a:ea typeface="+mn-ea"/>
                <a:cs typeface="Arial"/>
              </a:rPr>
              <a:t> (To Site, Around Site, From Site. Type A, B&amp;C)</a:t>
            </a:r>
          </a:p>
          <a:p>
            <a:pPr marL="171450" marR="0" lvl="0" indent="-171450" algn="l" defTabSz="685783" rtl="0" eaLnBrk="1" fontAlgn="base" latinLnBrk="0" hangingPunct="1">
              <a:lnSpc>
                <a:spcPct val="100000"/>
              </a:lnSpc>
              <a:spcBef>
                <a:spcPct val="0"/>
              </a:spcBef>
              <a:spcAft>
                <a:spcPts val="600"/>
              </a:spcAft>
              <a:buClr>
                <a:srgbClr val="41B6E6"/>
              </a:buClr>
              <a:buSzTx/>
              <a:buFontTx/>
              <a:buChar char="-"/>
              <a:tabLst/>
              <a:defRPr/>
            </a:pPr>
            <a:r>
              <a:rPr lang="en-GB" sz="800" b="1">
                <a:solidFill>
                  <a:srgbClr val="1B2C37"/>
                </a:solidFill>
                <a:latin typeface="Arial Nova" panose="020B0504020202020204" pitchFamily="34" charset="0"/>
                <a:cs typeface="Arial"/>
              </a:rPr>
              <a:t>Project </a:t>
            </a:r>
            <a:r>
              <a:rPr kumimoji="0" lang="en-GB" sz="800" b="1" i="0" u="none" strike="noStrike" kern="1200" cap="none" spc="0" normalizeH="0" baseline="0" noProof="0">
                <a:ln>
                  <a:noFill/>
                </a:ln>
                <a:solidFill>
                  <a:srgbClr val="1B2C37"/>
                </a:solidFill>
                <a:effectLst/>
                <a:uLnTx/>
                <a:uFillTx/>
                <a:latin typeface="Arial Nova" panose="020B0504020202020204" pitchFamily="34" charset="0"/>
                <a:ea typeface="+mn-ea"/>
                <a:cs typeface="Arial"/>
              </a:rPr>
              <a:t>Planning </a:t>
            </a:r>
            <a:r>
              <a:rPr lang="en-GB" sz="800" b="1">
                <a:solidFill>
                  <a:srgbClr val="1B2C37"/>
                </a:solidFill>
                <a:latin typeface="Arial Nova" panose="020B0504020202020204" pitchFamily="34" charset="0"/>
                <a:cs typeface="Arial"/>
              </a:rPr>
              <a:t>&amp; </a:t>
            </a:r>
            <a:r>
              <a:rPr kumimoji="0" lang="en-GB" sz="800" b="1" i="0" u="none" strike="noStrike" kern="1200" cap="none" spc="0" normalizeH="0" baseline="0" noProof="0">
                <a:ln>
                  <a:noFill/>
                </a:ln>
                <a:solidFill>
                  <a:srgbClr val="1B2C37"/>
                </a:solidFill>
                <a:effectLst/>
                <a:uLnTx/>
                <a:uFillTx/>
                <a:latin typeface="Arial Nova" panose="020B0504020202020204" pitchFamily="34" charset="0"/>
                <a:ea typeface="+mn-ea"/>
                <a:cs typeface="Arial"/>
              </a:rPr>
              <a:t>Scheduling</a:t>
            </a:r>
          </a:p>
          <a:p>
            <a:pPr marL="171450" lvl="0" indent="-171450" defTabSz="685783" fontAlgn="base">
              <a:spcBef>
                <a:spcPct val="0"/>
              </a:spcBef>
              <a:buClr>
                <a:srgbClr val="41B6E6"/>
              </a:buClr>
              <a:buFontTx/>
              <a:buChar char="-"/>
              <a:defRPr/>
            </a:pPr>
            <a:r>
              <a:rPr lang="en-GB" sz="800" b="1">
                <a:solidFill>
                  <a:srgbClr val="1B2C37"/>
                </a:solidFill>
                <a:latin typeface="Arial Nova" panose="020B0504020202020204" pitchFamily="34" charset="0"/>
                <a:cs typeface="Arial"/>
              </a:rPr>
              <a:t>Information Management</a:t>
            </a:r>
          </a:p>
          <a:p>
            <a:pPr marL="514350" lvl="1" indent="-171450" defTabSz="685783" fontAlgn="base">
              <a:spcBef>
                <a:spcPct val="0"/>
              </a:spcBef>
              <a:buClr>
                <a:srgbClr val="41B6E6"/>
              </a:buClr>
              <a:buFontTx/>
              <a:buChar char="-"/>
              <a:defRPr/>
            </a:pPr>
            <a:r>
              <a:rPr lang="en-GB" sz="800">
                <a:solidFill>
                  <a:srgbClr val="1B2C37"/>
                </a:solidFill>
                <a:latin typeface="Arial Nova" panose="020B0504020202020204" pitchFamily="34" charset="0"/>
                <a:cs typeface="Arial"/>
              </a:rPr>
              <a:t>Development, Implementation and Supervision of </a:t>
            </a:r>
            <a:r>
              <a:rPr kumimoji="0" lang="en-GB" sz="800" b="0" i="0" u="none" strike="noStrike" kern="1200" cap="none" spc="0" normalizeH="0" baseline="0" noProof="0">
                <a:ln>
                  <a:noFill/>
                </a:ln>
                <a:solidFill>
                  <a:srgbClr val="1B2C37"/>
                </a:solidFill>
                <a:effectLst/>
                <a:uLnTx/>
                <a:uFillTx/>
                <a:latin typeface="Arial Nova" panose="020B0504020202020204" pitchFamily="34" charset="0"/>
                <a:ea typeface="+mn-ea"/>
                <a:cs typeface="Arial"/>
              </a:rPr>
              <a:t>systems &amp; process</a:t>
            </a:r>
          </a:p>
          <a:p>
            <a:pPr marL="171450" marR="0" lvl="0" indent="-171450" algn="l" defTabSz="685783" rtl="0" eaLnBrk="1" fontAlgn="base" latinLnBrk="0" hangingPunct="1">
              <a:lnSpc>
                <a:spcPct val="100000"/>
              </a:lnSpc>
              <a:spcBef>
                <a:spcPct val="0"/>
              </a:spcBef>
              <a:spcAft>
                <a:spcPts val="600"/>
              </a:spcAft>
              <a:buClr>
                <a:srgbClr val="41B6E6"/>
              </a:buClr>
              <a:buSzTx/>
              <a:buFontTx/>
              <a:buChar char="-"/>
              <a:tabLst/>
              <a:defRPr/>
            </a:pPr>
            <a:r>
              <a:rPr kumimoji="0" lang="en-GB" sz="800" b="1" i="0" u="none" strike="noStrike" kern="1200" cap="none" spc="0" normalizeH="0" baseline="0" noProof="0">
                <a:ln>
                  <a:noFill/>
                </a:ln>
                <a:solidFill>
                  <a:srgbClr val="1B2C37"/>
                </a:solidFill>
                <a:effectLst/>
                <a:uLnTx/>
                <a:uFillTx/>
                <a:latin typeface="Arial Nova" panose="020B0504020202020204" pitchFamily="34" charset="0"/>
                <a:ea typeface="+mn-ea"/>
                <a:cs typeface="Arial"/>
              </a:rPr>
              <a:t>Lean &amp; Performance Improvement</a:t>
            </a:r>
            <a:r>
              <a:rPr kumimoji="0" lang="en-GB" sz="800" b="0" i="0" u="none" strike="noStrike" kern="1200" cap="none" spc="0" normalizeH="0" baseline="0" noProof="0">
                <a:ln>
                  <a:noFill/>
                </a:ln>
                <a:solidFill>
                  <a:srgbClr val="1B2C37"/>
                </a:solidFill>
                <a:effectLst/>
                <a:uLnTx/>
                <a:uFillTx/>
                <a:latin typeface="Arial Nova" panose="020B0504020202020204" pitchFamily="34" charset="0"/>
                <a:ea typeface="+mn-ea"/>
                <a:cs typeface="Arial"/>
              </a:rPr>
              <a:t> initiatives</a:t>
            </a:r>
          </a:p>
          <a:p>
            <a:pPr marL="171450" marR="0" lvl="0" indent="-171450" algn="l" defTabSz="685783" rtl="0" eaLnBrk="1" fontAlgn="base" latinLnBrk="0" hangingPunct="1">
              <a:lnSpc>
                <a:spcPct val="100000"/>
              </a:lnSpc>
              <a:spcBef>
                <a:spcPct val="0"/>
              </a:spcBef>
              <a:buClr>
                <a:srgbClr val="41B6E6"/>
              </a:buClr>
              <a:buSzTx/>
              <a:buFontTx/>
              <a:buChar char="-"/>
              <a:tabLst/>
              <a:defRPr/>
            </a:pPr>
            <a:r>
              <a:rPr lang="en-GB" sz="800" b="1">
                <a:solidFill>
                  <a:srgbClr val="1B2C37"/>
                </a:solidFill>
                <a:latin typeface="Arial Nova" panose="020B0504020202020204" pitchFamily="34" charset="0"/>
                <a:cs typeface="Arial"/>
              </a:rPr>
              <a:t>Quality Assurance</a:t>
            </a:r>
          </a:p>
          <a:p>
            <a:pPr marL="514350" lvl="1" indent="-171450" defTabSz="685783" fontAlgn="base">
              <a:spcBef>
                <a:spcPct val="0"/>
              </a:spcBef>
              <a:spcAft>
                <a:spcPts val="600"/>
              </a:spcAft>
              <a:buClr>
                <a:srgbClr val="41B6E6"/>
              </a:buClr>
              <a:buFontTx/>
              <a:buChar char="-"/>
              <a:defRPr/>
            </a:pPr>
            <a:r>
              <a:rPr kumimoji="0" lang="en-GB" sz="800" b="0" i="0" u="none" strike="noStrike" kern="1200" cap="none" spc="0" normalizeH="0" baseline="0" noProof="0">
                <a:ln>
                  <a:noFill/>
                </a:ln>
                <a:solidFill>
                  <a:srgbClr val="1B2C37"/>
                </a:solidFill>
                <a:effectLst/>
                <a:uLnTx/>
                <a:uFillTx/>
                <a:latin typeface="Arial Nova" panose="020B0504020202020204" pitchFamily="34" charset="0"/>
                <a:ea typeface="+mn-ea"/>
                <a:cs typeface="Arial"/>
              </a:rPr>
              <a:t>Development, Implementation and Supervision of Digital Progressive Assurance</a:t>
            </a:r>
          </a:p>
          <a:p>
            <a:pPr marL="171450" marR="0" lvl="0" indent="-171450" algn="l" defTabSz="685783" rtl="0" eaLnBrk="1" fontAlgn="base" latinLnBrk="0" hangingPunct="1">
              <a:lnSpc>
                <a:spcPct val="100000"/>
              </a:lnSpc>
              <a:spcBef>
                <a:spcPct val="0"/>
              </a:spcBef>
              <a:spcAft>
                <a:spcPts val="600"/>
              </a:spcAft>
              <a:buClr>
                <a:srgbClr val="41B6E6"/>
              </a:buClr>
              <a:buSzTx/>
              <a:buFontTx/>
              <a:buChar char="-"/>
              <a:tabLst/>
              <a:defRPr/>
            </a:pPr>
            <a:r>
              <a:rPr kumimoji="0" lang="en-GB" sz="800" b="1" i="0" u="none" strike="noStrike" kern="1200" cap="none" spc="0" normalizeH="0" baseline="0" noProof="0">
                <a:ln>
                  <a:noFill/>
                </a:ln>
                <a:solidFill>
                  <a:srgbClr val="1B2C37"/>
                </a:solidFill>
                <a:effectLst/>
                <a:uLnTx/>
                <a:uFillTx/>
                <a:latin typeface="Arial Nova" panose="020B0504020202020204" pitchFamily="34" charset="0"/>
                <a:ea typeface="+mn-ea"/>
                <a:cs typeface="Arial"/>
              </a:rPr>
              <a:t>Reporting &amp; Data Analytics</a:t>
            </a:r>
          </a:p>
          <a:p>
            <a:pPr marL="171450" marR="0" lvl="0" indent="-171450" algn="l" defTabSz="685783" rtl="0" eaLnBrk="1" fontAlgn="base" latinLnBrk="0" hangingPunct="1">
              <a:lnSpc>
                <a:spcPct val="100000"/>
              </a:lnSpc>
              <a:spcBef>
                <a:spcPct val="0"/>
              </a:spcBef>
              <a:spcAft>
                <a:spcPts val="0"/>
              </a:spcAft>
              <a:buClr>
                <a:srgbClr val="41B6E6"/>
              </a:buClr>
              <a:buSzTx/>
              <a:buFontTx/>
              <a:buChar char="-"/>
              <a:tabLst/>
              <a:defRPr/>
            </a:pPr>
            <a:r>
              <a:rPr kumimoji="0" lang="en-GB" sz="800" b="1" i="0" u="none" strike="noStrike" kern="1200" cap="none" spc="0" normalizeH="0" baseline="0" noProof="0">
                <a:ln>
                  <a:noFill/>
                </a:ln>
                <a:solidFill>
                  <a:srgbClr val="1B2C37"/>
                </a:solidFill>
                <a:effectLst/>
                <a:uLnTx/>
                <a:uFillTx/>
                <a:latin typeface="Arial Nova" panose="020B0504020202020204" pitchFamily="34" charset="0"/>
                <a:ea typeface="+mn-ea"/>
                <a:cs typeface="Arial"/>
              </a:rPr>
              <a:t>Governance</a:t>
            </a:r>
          </a:p>
          <a:p>
            <a:pPr marL="514350" marR="0" lvl="1" indent="-171450" algn="l" defTabSz="685783" rtl="0" eaLnBrk="1" fontAlgn="base" latinLnBrk="0" hangingPunct="1">
              <a:lnSpc>
                <a:spcPct val="100000"/>
              </a:lnSpc>
              <a:spcBef>
                <a:spcPct val="0"/>
              </a:spcBef>
              <a:buClr>
                <a:srgbClr val="41B6E6"/>
              </a:buClr>
              <a:buSzTx/>
              <a:buFontTx/>
              <a:buChar char="-"/>
              <a:tabLst/>
              <a:defRPr/>
            </a:pPr>
            <a:r>
              <a:rPr kumimoji="0" lang="en-GB" sz="800" b="0" i="0" u="none" strike="noStrike" kern="1200" cap="none" spc="0" normalizeH="0" baseline="0" noProof="0">
                <a:ln>
                  <a:noFill/>
                </a:ln>
                <a:solidFill>
                  <a:srgbClr val="1B2C37"/>
                </a:solidFill>
                <a:effectLst/>
                <a:uLnTx/>
                <a:uFillTx/>
                <a:latin typeface="Arial Nova" panose="020B0504020202020204" pitchFamily="34" charset="0"/>
                <a:ea typeface="+mn-ea"/>
                <a:cs typeface="Arial"/>
              </a:rPr>
              <a:t>Cost/Risk/Change Management</a:t>
            </a:r>
          </a:p>
          <a:p>
            <a:pPr marL="514350" marR="0" lvl="1" indent="-171450" algn="l" defTabSz="685783" rtl="0" eaLnBrk="1" fontAlgn="base" latinLnBrk="0" hangingPunct="1">
              <a:lnSpc>
                <a:spcPct val="100000"/>
              </a:lnSpc>
              <a:spcBef>
                <a:spcPct val="0"/>
              </a:spcBef>
              <a:spcAft>
                <a:spcPts val="600"/>
              </a:spcAft>
              <a:buClr>
                <a:srgbClr val="41B6E6"/>
              </a:buClr>
              <a:buSzTx/>
              <a:buFontTx/>
              <a:buChar char="-"/>
              <a:tabLst/>
              <a:defRPr/>
            </a:pPr>
            <a:r>
              <a:rPr lang="en-GB" sz="800">
                <a:solidFill>
                  <a:srgbClr val="1B2C37"/>
                </a:solidFill>
                <a:latin typeface="Arial Nova" panose="020B0504020202020204" pitchFamily="34" charset="0"/>
                <a:cs typeface="Arial"/>
              </a:rPr>
              <a:t>GBL</a:t>
            </a:r>
            <a:endParaRPr kumimoji="0" lang="en-GB" sz="800" b="0" i="0" u="none" strike="noStrike" kern="1200" cap="none" spc="0" normalizeH="0" baseline="0" noProof="0">
              <a:ln>
                <a:noFill/>
              </a:ln>
              <a:solidFill>
                <a:srgbClr val="1B2C37"/>
              </a:solidFill>
              <a:effectLst/>
              <a:uLnTx/>
              <a:uFillTx/>
              <a:latin typeface="Arial Nova" panose="020B0504020202020204" pitchFamily="34" charset="0"/>
              <a:ea typeface="+mn-ea"/>
              <a:cs typeface="Arial"/>
            </a:endParaRPr>
          </a:p>
          <a:p>
            <a:pPr marL="171450" lvl="0" indent="-171450" defTabSz="685783" fontAlgn="base">
              <a:spcBef>
                <a:spcPct val="0"/>
              </a:spcBef>
              <a:spcAft>
                <a:spcPts val="600"/>
              </a:spcAft>
              <a:buClr>
                <a:srgbClr val="41B6E6"/>
              </a:buClr>
              <a:buFontTx/>
              <a:buChar char="-"/>
              <a:defRPr/>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188E4E-6F79-4D24-9D2A-CBDDABDE2EF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52562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F188E4E-6F79-4D24-9D2A-CBDDABDE2EFE}" type="slidenum">
              <a:rPr lang="en-GB" smtClean="0"/>
              <a:t>2</a:t>
            </a:fld>
            <a:endParaRPr lang="en-GB"/>
          </a:p>
        </p:txBody>
      </p:sp>
    </p:spTree>
    <p:extLst>
      <p:ext uri="{BB962C8B-B14F-4D97-AF65-F5344CB8AC3E}">
        <p14:creationId xmlns:p14="http://schemas.microsoft.com/office/powerpoint/2010/main" val="2370937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endParaRPr lang="en-GB"/>
          </a:p>
        </p:txBody>
      </p:sp>
      <p:sp>
        <p:nvSpPr>
          <p:cNvPr id="4" name="Slide Number Placeholder 3"/>
          <p:cNvSpPr>
            <a:spLocks noGrp="1"/>
          </p:cNvSpPr>
          <p:nvPr>
            <p:ph type="sldNum" sz="quarter" idx="5"/>
          </p:nvPr>
        </p:nvSpPr>
        <p:spPr/>
        <p:txBody>
          <a:bodyPr/>
          <a:lstStyle/>
          <a:p>
            <a:fld id="{7F188E4E-6F79-4D24-9D2A-CBDDABDE2EFE}" type="slidenum">
              <a:rPr lang="en-GB" smtClean="0"/>
              <a:t>3</a:t>
            </a:fld>
            <a:endParaRPr lang="en-GB"/>
          </a:p>
        </p:txBody>
      </p:sp>
    </p:spTree>
    <p:extLst>
      <p:ext uri="{BB962C8B-B14F-4D97-AF65-F5344CB8AC3E}">
        <p14:creationId xmlns:p14="http://schemas.microsoft.com/office/powerpoint/2010/main" val="910893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Strategic Services creates the drivers for development of all services within the Production Hub.</a:t>
            </a:r>
          </a:p>
          <a:p>
            <a:r>
              <a:rPr lang="en-GB" sz="1200" kern="1200">
                <a:solidFill>
                  <a:schemeClr val="tx1"/>
                </a:solidFill>
                <a:effectLst/>
                <a:latin typeface="+mn-lt"/>
                <a:ea typeface="+mn-ea"/>
                <a:cs typeface="+mn-cs"/>
              </a:rPr>
              <a:t>By working closely with our customers and understanding the long-term pipeline we can ensure that all efforts are focused on improving how we work to deliver the best possible outcome</a:t>
            </a:r>
          </a:p>
          <a:p>
            <a:r>
              <a:rPr lang="en-GB" sz="1200" kern="1200">
                <a:solidFill>
                  <a:schemeClr val="tx1"/>
                </a:solidFill>
                <a:effectLst/>
                <a:latin typeface="+mn-lt"/>
                <a:ea typeface="+mn-ea"/>
                <a:cs typeface="+mn-cs"/>
              </a:rPr>
              <a:t>Therefore, we can innovate on the things that matter most ensuring we maximise the benefits delivered from funding opportunities.</a:t>
            </a:r>
          </a:p>
          <a:p>
            <a:pPr marL="0" marR="0" lvl="0" indent="0" algn="l" defTabSz="685783" rtl="0" eaLnBrk="1" fontAlgn="base" latinLnBrk="0" hangingPunct="1">
              <a:lnSpc>
                <a:spcPct val="100000"/>
              </a:lnSpc>
              <a:spcBef>
                <a:spcPct val="0"/>
              </a:spcBef>
              <a:buClr>
                <a:srgbClr val="41B6E6"/>
              </a:buClr>
              <a:buSzTx/>
              <a:buFontTx/>
              <a:buNone/>
              <a:tabLst/>
              <a:defRPr/>
            </a:pPr>
            <a:endParaRPr kumimoji="0" lang="en-GB" sz="800" b="1" i="0" u="none" strike="noStrike" kern="1200" cap="none" spc="0" normalizeH="0" baseline="0" noProof="0">
              <a:ln>
                <a:noFill/>
              </a:ln>
              <a:solidFill>
                <a:srgbClr val="1B2C37"/>
              </a:solidFill>
              <a:effectLst/>
              <a:uLnTx/>
              <a:uFillTx/>
              <a:latin typeface="Arial Nova" panose="020B0504020202020204" pitchFamily="34" charset="0"/>
              <a:ea typeface="+mn-ea"/>
              <a:cs typeface="Arial"/>
            </a:endParaRPr>
          </a:p>
          <a:p>
            <a:r>
              <a:rPr lang="en-GB" sz="1200" kern="1200">
                <a:solidFill>
                  <a:schemeClr val="tx1"/>
                </a:solidFill>
                <a:effectLst/>
                <a:latin typeface="+mn-lt"/>
                <a:ea typeface="+mn-ea"/>
                <a:cs typeface="+mn-cs"/>
              </a:rPr>
              <a:t>Engineering Services provide expert support to our projects.</a:t>
            </a:r>
          </a:p>
          <a:p>
            <a:r>
              <a:rPr lang="en-GB" sz="1200" kern="1200">
                <a:solidFill>
                  <a:schemeClr val="tx1"/>
                </a:solidFill>
                <a:effectLst/>
                <a:latin typeface="+mn-lt"/>
                <a:ea typeface="+mn-ea"/>
                <a:cs typeface="+mn-cs"/>
              </a:rPr>
              <a:t>By leveraging scale across our portfolio, we are able to share the expert support of individuals across projects. This improves their utilisation and enables the project to benefit from in-house technical support </a:t>
            </a:r>
          </a:p>
          <a:p>
            <a:r>
              <a:rPr lang="en-GB" sz="1200" kern="1200">
                <a:solidFill>
                  <a:schemeClr val="tx1"/>
                </a:solidFill>
                <a:effectLst/>
                <a:latin typeface="+mn-lt"/>
                <a:ea typeface="+mn-ea"/>
                <a:cs typeface="+mn-cs"/>
              </a:rPr>
              <a:t>Using Engineering Services projects can be confident of the level of quality, as the teams are incentivised to achieve the best value outcome for the business.</a:t>
            </a:r>
          </a:p>
          <a:p>
            <a:pPr marL="0" marR="0" lvl="0" indent="0" algn="l" defTabSz="685783" rtl="0" eaLnBrk="1" fontAlgn="base" latinLnBrk="0" hangingPunct="1">
              <a:lnSpc>
                <a:spcPct val="100000"/>
              </a:lnSpc>
              <a:spcBef>
                <a:spcPct val="0"/>
              </a:spcBef>
              <a:buClr>
                <a:srgbClr val="41B6E6"/>
              </a:buClr>
              <a:buSzTx/>
              <a:buFontTx/>
              <a:buNone/>
              <a:tabLst/>
              <a:defRPr/>
            </a:pPr>
            <a:endParaRPr kumimoji="0" lang="en-GB" sz="800" b="1" i="0" u="none" strike="noStrike" kern="1200" cap="none" spc="0" normalizeH="0" baseline="0" noProof="0">
              <a:ln>
                <a:noFill/>
              </a:ln>
              <a:solidFill>
                <a:srgbClr val="1B2C37"/>
              </a:solidFill>
              <a:effectLst/>
              <a:uLnTx/>
              <a:uFillTx/>
              <a:latin typeface="Arial Nova" panose="020B0504020202020204" pitchFamily="34" charset="0"/>
              <a:ea typeface="+mn-ea"/>
              <a:cs typeface="Arial"/>
            </a:endParaRPr>
          </a:p>
          <a:p>
            <a:r>
              <a:rPr lang="en-GB" sz="1200" kern="1200">
                <a:solidFill>
                  <a:schemeClr val="tx1"/>
                </a:solidFill>
                <a:effectLst/>
                <a:latin typeface="+mn-lt"/>
                <a:ea typeface="+mn-ea"/>
                <a:cs typeface="+mn-cs"/>
              </a:rPr>
              <a:t>Project Services are being developed to maximise the opportunity presented when we look at all our projects as programmes.</a:t>
            </a:r>
          </a:p>
          <a:p>
            <a:r>
              <a:rPr lang="en-GB" sz="1200" kern="1200">
                <a:solidFill>
                  <a:schemeClr val="tx1"/>
                </a:solidFill>
                <a:effectLst/>
                <a:latin typeface="+mn-lt"/>
                <a:ea typeface="+mn-ea"/>
                <a:cs typeface="+mn-cs"/>
              </a:rPr>
              <a:t>Through the optimisation of standard services, projects can concentrate on adding value </a:t>
            </a:r>
            <a:r>
              <a:rPr lang="en-US" sz="1200" kern="1200">
                <a:solidFill>
                  <a:schemeClr val="tx1"/>
                </a:solidFill>
                <a:effectLst/>
                <a:latin typeface="+mn-lt"/>
                <a:ea typeface="+mn-ea"/>
                <a:cs typeface="+mn-cs"/>
              </a:rPr>
              <a:t>  </a:t>
            </a:r>
            <a:r>
              <a:rPr lang="en-GB" sz="1200" kern="1200">
                <a:solidFill>
                  <a:schemeClr val="tx1"/>
                </a:solidFill>
                <a:effectLst/>
                <a:latin typeface="+mn-lt"/>
                <a:ea typeface="+mn-ea"/>
                <a:cs typeface="+mn-cs"/>
              </a:rPr>
              <a:t>where routine services support daily, weekly, monthly standard routines.</a:t>
            </a:r>
          </a:p>
          <a:p>
            <a:r>
              <a:rPr lang="en-GB" sz="1200" kern="1200">
                <a:solidFill>
                  <a:schemeClr val="tx1"/>
                </a:solidFill>
                <a:effectLst/>
                <a:latin typeface="+mn-lt"/>
                <a:ea typeface="+mn-ea"/>
                <a:cs typeface="+mn-cs"/>
              </a:rPr>
              <a:t>Project Services are there to standardise our processes and apply continuous improvement through the adoption of Lean principles.</a:t>
            </a:r>
          </a:p>
          <a:p>
            <a:endParaRPr kumimoji="0" lang="en-US" sz="1200" b="1" i="0" u="none" strike="noStrike" kern="1200" cap="none" spc="0" normalizeH="0" baseline="0" noProof="0">
              <a:ln>
                <a:noFill/>
              </a:ln>
              <a:solidFill>
                <a:schemeClr val="tx1"/>
              </a:solidFill>
              <a:effectLst/>
              <a:uLnTx/>
              <a:uFillTx/>
              <a:latin typeface="+mn-lt"/>
              <a:ea typeface="+mn-ea"/>
              <a:cs typeface="+mn-cs"/>
            </a:endParaRPr>
          </a:p>
          <a:p>
            <a:r>
              <a:rPr lang="en-GB" sz="1200" kern="1200">
                <a:solidFill>
                  <a:schemeClr val="tx1"/>
                </a:solidFill>
                <a:effectLst/>
                <a:latin typeface="+mn-lt"/>
                <a:ea typeface="+mn-ea"/>
                <a:cs typeface="+mn-cs"/>
              </a:rPr>
              <a:t>Transformation Services co-ordinate and deliver our strategic change programmes.</a:t>
            </a:r>
          </a:p>
          <a:p>
            <a:r>
              <a:rPr lang="en-GB" sz="1200" kern="1200">
                <a:solidFill>
                  <a:schemeClr val="tx1"/>
                </a:solidFill>
                <a:effectLst/>
                <a:latin typeface="+mn-lt"/>
                <a:ea typeface="+mn-ea"/>
                <a:cs typeface="+mn-cs"/>
              </a:rPr>
              <a:t>Working closely with Highways England on Innovation Reapplied </a:t>
            </a:r>
            <a:r>
              <a:rPr lang="en-US" sz="1200" kern="1200">
                <a:solidFill>
                  <a:schemeClr val="tx1"/>
                </a:solidFill>
                <a:effectLst/>
                <a:latin typeface="+mn-lt"/>
                <a:ea typeface="+mn-ea"/>
                <a:cs typeface="+mn-cs"/>
              </a:rPr>
              <a:t> </a:t>
            </a:r>
            <a:r>
              <a:rPr lang="en-GB" sz="1200" kern="1200">
                <a:solidFill>
                  <a:schemeClr val="tx1"/>
                </a:solidFill>
                <a:effectLst/>
                <a:latin typeface="+mn-lt"/>
                <a:ea typeface="+mn-ea"/>
                <a:cs typeface="+mn-cs"/>
              </a:rPr>
              <a:t>(HEs approach to the implementation of Lean) </a:t>
            </a:r>
            <a:r>
              <a:rPr lang="en-US" sz="1200" kern="1200">
                <a:solidFill>
                  <a:schemeClr val="tx1"/>
                </a:solidFill>
                <a:effectLst/>
                <a:latin typeface="+mn-lt"/>
                <a:ea typeface="+mn-ea"/>
                <a:cs typeface="+mn-cs"/>
              </a:rPr>
              <a:t> </a:t>
            </a:r>
            <a:r>
              <a:rPr lang="en-GB" sz="1200" kern="1200">
                <a:solidFill>
                  <a:schemeClr val="tx1"/>
                </a:solidFill>
                <a:effectLst/>
                <a:latin typeface="+mn-lt"/>
                <a:ea typeface="+mn-ea"/>
                <a:cs typeface="+mn-cs"/>
              </a:rPr>
              <a:t>the initiatives being undertaken will shape how we work for years to come.</a:t>
            </a:r>
          </a:p>
          <a:p>
            <a:r>
              <a:rPr lang="en-GB" sz="1200" kern="1200">
                <a:solidFill>
                  <a:schemeClr val="tx1"/>
                </a:solidFill>
                <a:effectLst/>
                <a:latin typeface="+mn-lt"/>
                <a:ea typeface="+mn-ea"/>
                <a:cs typeface="+mn-cs"/>
              </a:rPr>
              <a:t>Based on the opportunities identified in Strategic Services and Highways England’s strategic change programmes, the transformation activity is focused on delivering change to create better outcomes for our customers, our people and our stakeholders</a:t>
            </a:r>
            <a:r>
              <a:rPr lang="en-US" sz="1200" kern="1200">
                <a:solidFill>
                  <a:schemeClr val="tx1"/>
                </a:solidFill>
                <a:effectLst/>
                <a:latin typeface="+mn-lt"/>
                <a:ea typeface="+mn-ea"/>
                <a:cs typeface="+mn-cs"/>
              </a:rPr>
              <a:t>  </a:t>
            </a:r>
            <a:r>
              <a:rPr lang="en-GB" sz="1200" kern="1200">
                <a:solidFill>
                  <a:schemeClr val="tx1"/>
                </a:solidFill>
                <a:effectLst/>
                <a:latin typeface="+mn-lt"/>
                <a:ea typeface="+mn-ea"/>
                <a:cs typeface="+mn-cs"/>
              </a:rPr>
              <a:t>.</a:t>
            </a:r>
          </a:p>
          <a:p>
            <a:r>
              <a:rPr lang="en-US" sz="1200" kern="1200">
                <a:solidFill>
                  <a:schemeClr val="tx1"/>
                </a:solidFill>
                <a:effectLst/>
                <a:latin typeface="+mn-lt"/>
                <a:ea typeface="+mn-ea"/>
                <a:cs typeface="+mn-cs"/>
              </a:rPr>
              <a:t> </a:t>
            </a:r>
            <a:endParaRPr kumimoji="0" lang="en-GB" sz="800" b="1" i="0" u="none" strike="noStrike" kern="1200" cap="none" spc="0" normalizeH="0" baseline="0" noProof="0">
              <a:ln>
                <a:noFill/>
              </a:ln>
              <a:solidFill>
                <a:srgbClr val="1B2C37"/>
              </a:solidFill>
              <a:effectLst/>
              <a:uLnTx/>
              <a:uFillTx/>
              <a:latin typeface="Arial Nova" panose="020B0504020202020204" pitchFamily="34" charset="0"/>
              <a:ea typeface="+mn-ea"/>
              <a:cs typeface="Arial"/>
            </a:endParaRPr>
          </a:p>
          <a:p>
            <a:pPr marL="171450" marR="0" lvl="0" indent="-171450" algn="l" defTabSz="685783" rtl="0" eaLnBrk="1" fontAlgn="base" latinLnBrk="0" hangingPunct="1">
              <a:lnSpc>
                <a:spcPct val="100000"/>
              </a:lnSpc>
              <a:spcBef>
                <a:spcPct val="0"/>
              </a:spcBef>
              <a:buClr>
                <a:srgbClr val="41B6E6"/>
              </a:buClr>
              <a:buSzTx/>
              <a:buFontTx/>
              <a:buChar char="-"/>
              <a:tabLst/>
              <a:defRPr/>
            </a:pPr>
            <a:r>
              <a:rPr kumimoji="0" lang="en-GB" sz="800" b="1" i="0" u="none" strike="noStrike" kern="1200" cap="none" spc="0" normalizeH="0" baseline="0" noProof="0">
                <a:ln>
                  <a:noFill/>
                </a:ln>
                <a:solidFill>
                  <a:srgbClr val="1B2C37"/>
                </a:solidFill>
                <a:effectLst/>
                <a:uLnTx/>
                <a:uFillTx/>
                <a:latin typeface="Arial Nova" panose="020B0504020202020204" pitchFamily="34" charset="0"/>
                <a:ea typeface="+mn-ea"/>
                <a:cs typeface="Arial"/>
              </a:rPr>
              <a:t>Materials Engineering</a:t>
            </a:r>
          </a:p>
          <a:p>
            <a:pPr marL="514350" lvl="1" indent="-171450" defTabSz="685783" fontAlgn="base">
              <a:spcBef>
                <a:spcPct val="0"/>
              </a:spcBef>
              <a:buClr>
                <a:srgbClr val="41B6E6"/>
              </a:buClr>
              <a:buFontTx/>
              <a:buChar char="-"/>
              <a:defRPr/>
            </a:pPr>
            <a:r>
              <a:rPr lang="en-GB" sz="800">
                <a:solidFill>
                  <a:srgbClr val="1B2C37"/>
                </a:solidFill>
                <a:latin typeface="Arial Nova" panose="020B0504020202020204" pitchFamily="34" charset="0"/>
                <a:cs typeface="Arial"/>
              </a:rPr>
              <a:t>Planning &amp; Optimisation</a:t>
            </a:r>
          </a:p>
          <a:p>
            <a:pPr marL="514350" lvl="1" indent="-171450" defTabSz="685783" fontAlgn="base">
              <a:spcBef>
                <a:spcPct val="0"/>
              </a:spcBef>
              <a:buClr>
                <a:srgbClr val="41B6E6"/>
              </a:buClr>
              <a:buFontTx/>
              <a:buChar char="-"/>
              <a:defRPr/>
            </a:pPr>
            <a:r>
              <a:rPr lang="en-GB" sz="800">
                <a:solidFill>
                  <a:srgbClr val="1B2C37"/>
                </a:solidFill>
                <a:latin typeface="Arial Nova" panose="020B0504020202020204" pitchFamily="34" charset="0"/>
                <a:cs typeface="Arial"/>
              </a:rPr>
              <a:t>Laboratory Services</a:t>
            </a:r>
          </a:p>
          <a:p>
            <a:pPr marL="514350" lvl="1" indent="-171450" defTabSz="685783" fontAlgn="base">
              <a:spcBef>
                <a:spcPct val="0"/>
              </a:spcBef>
              <a:spcAft>
                <a:spcPts val="600"/>
              </a:spcAft>
              <a:buClr>
                <a:srgbClr val="41B6E6"/>
              </a:buClr>
              <a:buFontTx/>
              <a:buChar char="-"/>
              <a:defRPr/>
            </a:pPr>
            <a:r>
              <a:rPr lang="en-GB" sz="800">
                <a:solidFill>
                  <a:srgbClr val="1B2C37"/>
                </a:solidFill>
                <a:latin typeface="Arial Nova" panose="020B0504020202020204" pitchFamily="34" charset="0"/>
                <a:cs typeface="Arial"/>
              </a:rPr>
              <a:t>Contamination Risk Assessment</a:t>
            </a:r>
          </a:p>
          <a:p>
            <a:pPr marL="171450" marR="0" lvl="0" indent="-171450" algn="l" defTabSz="685783" rtl="0" eaLnBrk="1" fontAlgn="base" latinLnBrk="0" hangingPunct="1">
              <a:lnSpc>
                <a:spcPct val="100000"/>
              </a:lnSpc>
              <a:spcBef>
                <a:spcPct val="0"/>
              </a:spcBef>
              <a:spcAft>
                <a:spcPts val="600"/>
              </a:spcAft>
              <a:buClr>
                <a:srgbClr val="41B6E6"/>
              </a:buClr>
              <a:buSzTx/>
              <a:buFontTx/>
              <a:buChar char="-"/>
              <a:tabLst/>
              <a:defRPr/>
            </a:pPr>
            <a:r>
              <a:rPr kumimoji="0" lang="en-GB" sz="800" b="1" i="0" u="none" strike="noStrike" kern="1200" cap="none" spc="0" normalizeH="0" baseline="0" noProof="0">
                <a:ln>
                  <a:noFill/>
                </a:ln>
                <a:solidFill>
                  <a:srgbClr val="1B2C37"/>
                </a:solidFill>
                <a:effectLst/>
                <a:uLnTx/>
                <a:uFillTx/>
                <a:latin typeface="Arial Nova" panose="020B0504020202020204" pitchFamily="34" charset="0"/>
                <a:ea typeface="+mn-ea"/>
                <a:cs typeface="Arial"/>
              </a:rPr>
              <a:t>Temporary Works Design</a:t>
            </a:r>
          </a:p>
          <a:p>
            <a:pPr marL="171450" marR="0" lvl="0" indent="-171450" algn="l" defTabSz="685783" rtl="0" eaLnBrk="1" fontAlgn="base" latinLnBrk="0" hangingPunct="1">
              <a:lnSpc>
                <a:spcPct val="100000"/>
              </a:lnSpc>
              <a:spcBef>
                <a:spcPct val="0"/>
              </a:spcBef>
              <a:buClr>
                <a:srgbClr val="41B6E6"/>
              </a:buClr>
              <a:buSzTx/>
              <a:buFontTx/>
              <a:buChar char="-"/>
              <a:tabLst/>
              <a:defRPr/>
            </a:pPr>
            <a:r>
              <a:rPr kumimoji="0" lang="en-GB" sz="800" b="1" i="0" u="none" strike="noStrike" kern="1200" cap="none" spc="0" normalizeH="0" baseline="0" noProof="0">
                <a:ln>
                  <a:noFill/>
                </a:ln>
                <a:solidFill>
                  <a:srgbClr val="1B2C37"/>
                </a:solidFill>
                <a:effectLst/>
                <a:uLnTx/>
                <a:uFillTx/>
                <a:latin typeface="Arial Nova" panose="020B0504020202020204" pitchFamily="34" charset="0"/>
                <a:ea typeface="+mn-ea"/>
                <a:cs typeface="Arial"/>
              </a:rPr>
              <a:t>Digital Engineering</a:t>
            </a:r>
          </a:p>
          <a:p>
            <a:pPr marL="514350" lvl="1" indent="-171450" defTabSz="685783" fontAlgn="base">
              <a:spcBef>
                <a:spcPct val="0"/>
              </a:spcBef>
              <a:buClr>
                <a:srgbClr val="41B6E6"/>
              </a:buClr>
              <a:buFontTx/>
              <a:buChar char="-"/>
              <a:defRPr/>
            </a:pPr>
            <a:r>
              <a:rPr lang="en-GB" sz="800">
                <a:solidFill>
                  <a:srgbClr val="1B2C37"/>
                </a:solidFill>
                <a:latin typeface="Arial Nova" panose="020B0504020202020204" pitchFamily="34" charset="0"/>
                <a:cs typeface="Arial"/>
              </a:rPr>
              <a:t>Drawing &amp; 3D modelling</a:t>
            </a:r>
          </a:p>
          <a:p>
            <a:pPr marL="514350" lvl="1" indent="-171450" defTabSz="685783" fontAlgn="base">
              <a:spcBef>
                <a:spcPct val="0"/>
              </a:spcBef>
              <a:spcAft>
                <a:spcPts val="600"/>
              </a:spcAft>
              <a:buClr>
                <a:srgbClr val="41B6E6"/>
              </a:buClr>
              <a:buFontTx/>
              <a:buChar char="-"/>
              <a:defRPr/>
            </a:pPr>
            <a:r>
              <a:rPr lang="en-GB" sz="800">
                <a:solidFill>
                  <a:srgbClr val="1B2C37"/>
                </a:solidFill>
                <a:latin typeface="Arial Nova" panose="020B0504020202020204" pitchFamily="34" charset="0"/>
                <a:cs typeface="Arial"/>
              </a:rPr>
              <a:t>4D modelling &amp; visualisations</a:t>
            </a:r>
          </a:p>
          <a:p>
            <a:pPr marL="171450" lvl="0" indent="-171450" defTabSz="685783" fontAlgn="base">
              <a:spcBef>
                <a:spcPct val="0"/>
              </a:spcBef>
              <a:spcAft>
                <a:spcPts val="600"/>
              </a:spcAft>
              <a:buClr>
                <a:srgbClr val="41B6E6"/>
              </a:buClr>
              <a:buFontTx/>
              <a:buChar char="-"/>
              <a:defRPr/>
            </a:pPr>
            <a:r>
              <a:rPr lang="en-GB" sz="800" b="1">
                <a:solidFill>
                  <a:srgbClr val="1B2C37"/>
                </a:solidFill>
                <a:latin typeface="Arial Nova" panose="020B0504020202020204" pitchFamily="34" charset="0"/>
                <a:cs typeface="Arial"/>
              </a:rPr>
              <a:t>Pre-construction methodology solutions</a:t>
            </a:r>
          </a:p>
          <a:p>
            <a:pPr marL="171450" lvl="0" indent="-171450" defTabSz="685783" fontAlgn="base">
              <a:spcBef>
                <a:spcPct val="0"/>
              </a:spcBef>
              <a:spcAft>
                <a:spcPts val="600"/>
              </a:spcAft>
              <a:buClr>
                <a:srgbClr val="41B6E6"/>
              </a:buClr>
              <a:buFontTx/>
              <a:buChar char="-"/>
              <a:defRPr/>
            </a:pPr>
            <a:r>
              <a:rPr lang="en-GB" sz="800" b="1">
                <a:solidFill>
                  <a:srgbClr val="1B2C37"/>
                </a:solidFill>
                <a:latin typeface="Arial Nova" panose="020B0504020202020204" pitchFamily="34" charset="0"/>
                <a:cs typeface="Arial"/>
              </a:rPr>
              <a:t>Peer reviews and engineering assurance</a:t>
            </a:r>
          </a:p>
          <a:p>
            <a:pPr marL="171450" lvl="0" indent="-171450" defTabSz="685783" fontAlgn="base">
              <a:spcBef>
                <a:spcPct val="0"/>
              </a:spcBef>
              <a:spcAft>
                <a:spcPts val="600"/>
              </a:spcAft>
              <a:buClr>
                <a:srgbClr val="41B6E6"/>
              </a:buClr>
              <a:buFontTx/>
              <a:buChar char="-"/>
              <a:defRPr/>
            </a:pPr>
            <a:endParaRPr lang="en-GB" sz="800" b="1">
              <a:solidFill>
                <a:srgbClr val="1B2C37"/>
              </a:solidFill>
              <a:latin typeface="Arial Nova" panose="020B0504020202020204" pitchFamily="34" charset="0"/>
              <a:cs typeface="Arial"/>
            </a:endParaRPr>
          </a:p>
          <a:p>
            <a:pPr marL="171450" marR="0" lvl="0" indent="-171450" algn="l" defTabSz="685783" rtl="0" eaLnBrk="1" fontAlgn="base" latinLnBrk="0" hangingPunct="1">
              <a:lnSpc>
                <a:spcPct val="100000"/>
              </a:lnSpc>
              <a:spcBef>
                <a:spcPct val="0"/>
              </a:spcBef>
              <a:spcAft>
                <a:spcPts val="600"/>
              </a:spcAft>
              <a:buClr>
                <a:srgbClr val="41B6E6"/>
              </a:buClr>
              <a:buSzTx/>
              <a:buFontTx/>
              <a:buChar char="-"/>
              <a:tabLst/>
              <a:defRPr/>
            </a:pPr>
            <a:r>
              <a:rPr kumimoji="0" lang="en-GB" sz="800" b="1" i="0" u="none" strike="noStrike" kern="1200" cap="none" spc="0" normalizeH="0" baseline="0" noProof="0">
                <a:ln>
                  <a:noFill/>
                </a:ln>
                <a:solidFill>
                  <a:srgbClr val="1B2C37"/>
                </a:solidFill>
                <a:effectLst/>
                <a:uLnTx/>
                <a:uFillTx/>
                <a:latin typeface="Arial Nova" panose="020B0504020202020204" pitchFamily="34" charset="0"/>
                <a:ea typeface="+mn-ea"/>
                <a:cs typeface="Arial"/>
              </a:rPr>
              <a:t>Logistics</a:t>
            </a:r>
            <a:r>
              <a:rPr kumimoji="0" lang="en-GB" sz="800" b="0" i="0" u="none" strike="noStrike" kern="1200" cap="none" spc="0" normalizeH="0" baseline="0" noProof="0">
                <a:ln>
                  <a:noFill/>
                </a:ln>
                <a:solidFill>
                  <a:srgbClr val="1B2C37"/>
                </a:solidFill>
                <a:effectLst/>
                <a:uLnTx/>
                <a:uFillTx/>
                <a:latin typeface="Arial Nova" panose="020B0504020202020204" pitchFamily="34" charset="0"/>
                <a:ea typeface="+mn-ea"/>
                <a:cs typeface="Arial"/>
              </a:rPr>
              <a:t> (To Site, Around Site, From Site. Type A, B&amp;C)</a:t>
            </a:r>
          </a:p>
          <a:p>
            <a:pPr marL="171450" marR="0" lvl="0" indent="-171450" algn="l" defTabSz="685783" rtl="0" eaLnBrk="1" fontAlgn="base" latinLnBrk="0" hangingPunct="1">
              <a:lnSpc>
                <a:spcPct val="100000"/>
              </a:lnSpc>
              <a:spcBef>
                <a:spcPct val="0"/>
              </a:spcBef>
              <a:spcAft>
                <a:spcPts val="600"/>
              </a:spcAft>
              <a:buClr>
                <a:srgbClr val="41B6E6"/>
              </a:buClr>
              <a:buSzTx/>
              <a:buFontTx/>
              <a:buChar char="-"/>
              <a:tabLst/>
              <a:defRPr/>
            </a:pPr>
            <a:r>
              <a:rPr lang="en-GB" sz="800" b="1">
                <a:solidFill>
                  <a:srgbClr val="1B2C37"/>
                </a:solidFill>
                <a:latin typeface="Arial Nova" panose="020B0504020202020204" pitchFamily="34" charset="0"/>
                <a:cs typeface="Arial"/>
              </a:rPr>
              <a:t>Project </a:t>
            </a:r>
            <a:r>
              <a:rPr kumimoji="0" lang="en-GB" sz="800" b="1" i="0" u="none" strike="noStrike" kern="1200" cap="none" spc="0" normalizeH="0" baseline="0" noProof="0">
                <a:ln>
                  <a:noFill/>
                </a:ln>
                <a:solidFill>
                  <a:srgbClr val="1B2C37"/>
                </a:solidFill>
                <a:effectLst/>
                <a:uLnTx/>
                <a:uFillTx/>
                <a:latin typeface="Arial Nova" panose="020B0504020202020204" pitchFamily="34" charset="0"/>
                <a:ea typeface="+mn-ea"/>
                <a:cs typeface="Arial"/>
              </a:rPr>
              <a:t>Planning </a:t>
            </a:r>
            <a:r>
              <a:rPr lang="en-GB" sz="800" b="1">
                <a:solidFill>
                  <a:srgbClr val="1B2C37"/>
                </a:solidFill>
                <a:latin typeface="Arial Nova" panose="020B0504020202020204" pitchFamily="34" charset="0"/>
                <a:cs typeface="Arial"/>
              </a:rPr>
              <a:t>&amp; </a:t>
            </a:r>
            <a:r>
              <a:rPr kumimoji="0" lang="en-GB" sz="800" b="1" i="0" u="none" strike="noStrike" kern="1200" cap="none" spc="0" normalizeH="0" baseline="0" noProof="0">
                <a:ln>
                  <a:noFill/>
                </a:ln>
                <a:solidFill>
                  <a:srgbClr val="1B2C37"/>
                </a:solidFill>
                <a:effectLst/>
                <a:uLnTx/>
                <a:uFillTx/>
                <a:latin typeface="Arial Nova" panose="020B0504020202020204" pitchFamily="34" charset="0"/>
                <a:ea typeface="+mn-ea"/>
                <a:cs typeface="Arial"/>
              </a:rPr>
              <a:t>Scheduling</a:t>
            </a:r>
          </a:p>
          <a:p>
            <a:pPr marL="171450" lvl="0" indent="-171450" defTabSz="685783" fontAlgn="base">
              <a:spcBef>
                <a:spcPct val="0"/>
              </a:spcBef>
              <a:buClr>
                <a:srgbClr val="41B6E6"/>
              </a:buClr>
              <a:buFontTx/>
              <a:buChar char="-"/>
              <a:defRPr/>
            </a:pPr>
            <a:r>
              <a:rPr lang="en-GB" sz="800" b="1">
                <a:solidFill>
                  <a:srgbClr val="1B2C37"/>
                </a:solidFill>
                <a:latin typeface="Arial Nova" panose="020B0504020202020204" pitchFamily="34" charset="0"/>
                <a:cs typeface="Arial"/>
              </a:rPr>
              <a:t>Information Management</a:t>
            </a:r>
          </a:p>
          <a:p>
            <a:pPr marL="514350" lvl="1" indent="-171450" defTabSz="685783" fontAlgn="base">
              <a:spcBef>
                <a:spcPct val="0"/>
              </a:spcBef>
              <a:buClr>
                <a:srgbClr val="41B6E6"/>
              </a:buClr>
              <a:buFontTx/>
              <a:buChar char="-"/>
              <a:defRPr/>
            </a:pPr>
            <a:r>
              <a:rPr lang="en-GB" sz="800">
                <a:solidFill>
                  <a:srgbClr val="1B2C37"/>
                </a:solidFill>
                <a:latin typeface="Arial Nova" panose="020B0504020202020204" pitchFamily="34" charset="0"/>
                <a:cs typeface="Arial"/>
              </a:rPr>
              <a:t>Development, Implementation and Supervision of </a:t>
            </a:r>
            <a:r>
              <a:rPr kumimoji="0" lang="en-GB" sz="800" b="0" i="0" u="none" strike="noStrike" kern="1200" cap="none" spc="0" normalizeH="0" baseline="0" noProof="0">
                <a:ln>
                  <a:noFill/>
                </a:ln>
                <a:solidFill>
                  <a:srgbClr val="1B2C37"/>
                </a:solidFill>
                <a:effectLst/>
                <a:uLnTx/>
                <a:uFillTx/>
                <a:latin typeface="Arial Nova" panose="020B0504020202020204" pitchFamily="34" charset="0"/>
                <a:ea typeface="+mn-ea"/>
                <a:cs typeface="Arial"/>
              </a:rPr>
              <a:t>systems &amp; process</a:t>
            </a:r>
          </a:p>
          <a:p>
            <a:pPr marL="171450" marR="0" lvl="0" indent="-171450" algn="l" defTabSz="685783" rtl="0" eaLnBrk="1" fontAlgn="base" latinLnBrk="0" hangingPunct="1">
              <a:lnSpc>
                <a:spcPct val="100000"/>
              </a:lnSpc>
              <a:spcBef>
                <a:spcPct val="0"/>
              </a:spcBef>
              <a:spcAft>
                <a:spcPts val="600"/>
              </a:spcAft>
              <a:buClr>
                <a:srgbClr val="41B6E6"/>
              </a:buClr>
              <a:buSzTx/>
              <a:buFontTx/>
              <a:buChar char="-"/>
              <a:tabLst/>
              <a:defRPr/>
            </a:pPr>
            <a:r>
              <a:rPr kumimoji="0" lang="en-GB" sz="800" b="1" i="0" u="none" strike="noStrike" kern="1200" cap="none" spc="0" normalizeH="0" baseline="0" noProof="0">
                <a:ln>
                  <a:noFill/>
                </a:ln>
                <a:solidFill>
                  <a:srgbClr val="1B2C37"/>
                </a:solidFill>
                <a:effectLst/>
                <a:uLnTx/>
                <a:uFillTx/>
                <a:latin typeface="Arial Nova" panose="020B0504020202020204" pitchFamily="34" charset="0"/>
                <a:ea typeface="+mn-ea"/>
                <a:cs typeface="Arial"/>
              </a:rPr>
              <a:t>Lean &amp; Performance Improvement</a:t>
            </a:r>
            <a:r>
              <a:rPr kumimoji="0" lang="en-GB" sz="800" b="0" i="0" u="none" strike="noStrike" kern="1200" cap="none" spc="0" normalizeH="0" baseline="0" noProof="0">
                <a:ln>
                  <a:noFill/>
                </a:ln>
                <a:solidFill>
                  <a:srgbClr val="1B2C37"/>
                </a:solidFill>
                <a:effectLst/>
                <a:uLnTx/>
                <a:uFillTx/>
                <a:latin typeface="Arial Nova" panose="020B0504020202020204" pitchFamily="34" charset="0"/>
                <a:ea typeface="+mn-ea"/>
                <a:cs typeface="Arial"/>
              </a:rPr>
              <a:t> initiatives</a:t>
            </a:r>
          </a:p>
          <a:p>
            <a:pPr marL="171450" marR="0" lvl="0" indent="-171450" algn="l" defTabSz="685783" rtl="0" eaLnBrk="1" fontAlgn="base" latinLnBrk="0" hangingPunct="1">
              <a:lnSpc>
                <a:spcPct val="100000"/>
              </a:lnSpc>
              <a:spcBef>
                <a:spcPct val="0"/>
              </a:spcBef>
              <a:buClr>
                <a:srgbClr val="41B6E6"/>
              </a:buClr>
              <a:buSzTx/>
              <a:buFontTx/>
              <a:buChar char="-"/>
              <a:tabLst/>
              <a:defRPr/>
            </a:pPr>
            <a:r>
              <a:rPr lang="en-GB" sz="800" b="1">
                <a:solidFill>
                  <a:srgbClr val="1B2C37"/>
                </a:solidFill>
                <a:latin typeface="Arial Nova" panose="020B0504020202020204" pitchFamily="34" charset="0"/>
                <a:cs typeface="Arial"/>
              </a:rPr>
              <a:t>Quality Assurance</a:t>
            </a:r>
          </a:p>
          <a:p>
            <a:pPr marL="514350" lvl="1" indent="-171450" defTabSz="685783" fontAlgn="base">
              <a:spcBef>
                <a:spcPct val="0"/>
              </a:spcBef>
              <a:spcAft>
                <a:spcPts val="600"/>
              </a:spcAft>
              <a:buClr>
                <a:srgbClr val="41B6E6"/>
              </a:buClr>
              <a:buFontTx/>
              <a:buChar char="-"/>
              <a:defRPr/>
            </a:pPr>
            <a:r>
              <a:rPr kumimoji="0" lang="en-GB" sz="800" b="0" i="0" u="none" strike="noStrike" kern="1200" cap="none" spc="0" normalizeH="0" baseline="0" noProof="0">
                <a:ln>
                  <a:noFill/>
                </a:ln>
                <a:solidFill>
                  <a:srgbClr val="1B2C37"/>
                </a:solidFill>
                <a:effectLst/>
                <a:uLnTx/>
                <a:uFillTx/>
                <a:latin typeface="Arial Nova" panose="020B0504020202020204" pitchFamily="34" charset="0"/>
                <a:ea typeface="+mn-ea"/>
                <a:cs typeface="Arial"/>
              </a:rPr>
              <a:t>Development, Implementation and Supervision of Digital Progressive Assurance</a:t>
            </a:r>
          </a:p>
          <a:p>
            <a:pPr marL="171450" marR="0" lvl="0" indent="-171450" algn="l" defTabSz="685783" rtl="0" eaLnBrk="1" fontAlgn="base" latinLnBrk="0" hangingPunct="1">
              <a:lnSpc>
                <a:spcPct val="100000"/>
              </a:lnSpc>
              <a:spcBef>
                <a:spcPct val="0"/>
              </a:spcBef>
              <a:spcAft>
                <a:spcPts val="600"/>
              </a:spcAft>
              <a:buClr>
                <a:srgbClr val="41B6E6"/>
              </a:buClr>
              <a:buSzTx/>
              <a:buFontTx/>
              <a:buChar char="-"/>
              <a:tabLst/>
              <a:defRPr/>
            </a:pPr>
            <a:r>
              <a:rPr kumimoji="0" lang="en-GB" sz="800" b="1" i="0" u="none" strike="noStrike" kern="1200" cap="none" spc="0" normalizeH="0" baseline="0" noProof="0">
                <a:ln>
                  <a:noFill/>
                </a:ln>
                <a:solidFill>
                  <a:srgbClr val="1B2C37"/>
                </a:solidFill>
                <a:effectLst/>
                <a:uLnTx/>
                <a:uFillTx/>
                <a:latin typeface="Arial Nova" panose="020B0504020202020204" pitchFamily="34" charset="0"/>
                <a:ea typeface="+mn-ea"/>
                <a:cs typeface="Arial"/>
              </a:rPr>
              <a:t>Reporting &amp; Data Analytics</a:t>
            </a:r>
          </a:p>
          <a:p>
            <a:pPr marL="171450" marR="0" lvl="0" indent="-171450" algn="l" defTabSz="685783" rtl="0" eaLnBrk="1" fontAlgn="base" latinLnBrk="0" hangingPunct="1">
              <a:lnSpc>
                <a:spcPct val="100000"/>
              </a:lnSpc>
              <a:spcBef>
                <a:spcPct val="0"/>
              </a:spcBef>
              <a:spcAft>
                <a:spcPts val="0"/>
              </a:spcAft>
              <a:buClr>
                <a:srgbClr val="41B6E6"/>
              </a:buClr>
              <a:buSzTx/>
              <a:buFontTx/>
              <a:buChar char="-"/>
              <a:tabLst/>
              <a:defRPr/>
            </a:pPr>
            <a:r>
              <a:rPr kumimoji="0" lang="en-GB" sz="800" b="1" i="0" u="none" strike="noStrike" kern="1200" cap="none" spc="0" normalizeH="0" baseline="0" noProof="0">
                <a:ln>
                  <a:noFill/>
                </a:ln>
                <a:solidFill>
                  <a:srgbClr val="1B2C37"/>
                </a:solidFill>
                <a:effectLst/>
                <a:uLnTx/>
                <a:uFillTx/>
                <a:latin typeface="Arial Nova" panose="020B0504020202020204" pitchFamily="34" charset="0"/>
                <a:ea typeface="+mn-ea"/>
                <a:cs typeface="Arial"/>
              </a:rPr>
              <a:t>Governance</a:t>
            </a:r>
          </a:p>
          <a:p>
            <a:pPr marL="514350" marR="0" lvl="1" indent="-171450" algn="l" defTabSz="685783" rtl="0" eaLnBrk="1" fontAlgn="base" latinLnBrk="0" hangingPunct="1">
              <a:lnSpc>
                <a:spcPct val="100000"/>
              </a:lnSpc>
              <a:spcBef>
                <a:spcPct val="0"/>
              </a:spcBef>
              <a:buClr>
                <a:srgbClr val="41B6E6"/>
              </a:buClr>
              <a:buSzTx/>
              <a:buFontTx/>
              <a:buChar char="-"/>
              <a:tabLst/>
              <a:defRPr/>
            </a:pPr>
            <a:r>
              <a:rPr kumimoji="0" lang="en-GB" sz="800" b="0" i="0" u="none" strike="noStrike" kern="1200" cap="none" spc="0" normalizeH="0" baseline="0" noProof="0">
                <a:ln>
                  <a:noFill/>
                </a:ln>
                <a:solidFill>
                  <a:srgbClr val="1B2C37"/>
                </a:solidFill>
                <a:effectLst/>
                <a:uLnTx/>
                <a:uFillTx/>
                <a:latin typeface="Arial Nova" panose="020B0504020202020204" pitchFamily="34" charset="0"/>
                <a:ea typeface="+mn-ea"/>
                <a:cs typeface="Arial"/>
              </a:rPr>
              <a:t>Cost/Risk/Change Management</a:t>
            </a:r>
          </a:p>
          <a:p>
            <a:pPr marL="514350" marR="0" lvl="1" indent="-171450" algn="l" defTabSz="685783" rtl="0" eaLnBrk="1" fontAlgn="base" latinLnBrk="0" hangingPunct="1">
              <a:lnSpc>
                <a:spcPct val="100000"/>
              </a:lnSpc>
              <a:spcBef>
                <a:spcPct val="0"/>
              </a:spcBef>
              <a:spcAft>
                <a:spcPts val="600"/>
              </a:spcAft>
              <a:buClr>
                <a:srgbClr val="41B6E6"/>
              </a:buClr>
              <a:buSzTx/>
              <a:buFontTx/>
              <a:buChar char="-"/>
              <a:tabLst/>
              <a:defRPr/>
            </a:pPr>
            <a:r>
              <a:rPr lang="en-GB" sz="800">
                <a:solidFill>
                  <a:srgbClr val="1B2C37"/>
                </a:solidFill>
                <a:latin typeface="Arial Nova" panose="020B0504020202020204" pitchFamily="34" charset="0"/>
                <a:cs typeface="Arial"/>
              </a:rPr>
              <a:t>GBL</a:t>
            </a:r>
            <a:endParaRPr kumimoji="0" lang="en-GB" sz="800" b="0" i="0" u="none" strike="noStrike" kern="1200" cap="none" spc="0" normalizeH="0" baseline="0" noProof="0">
              <a:ln>
                <a:noFill/>
              </a:ln>
              <a:solidFill>
                <a:srgbClr val="1B2C37"/>
              </a:solidFill>
              <a:effectLst/>
              <a:uLnTx/>
              <a:uFillTx/>
              <a:latin typeface="Arial Nova" panose="020B0504020202020204" pitchFamily="34" charset="0"/>
              <a:ea typeface="+mn-ea"/>
              <a:cs typeface="Arial"/>
            </a:endParaRPr>
          </a:p>
          <a:p>
            <a:pPr marL="171450" lvl="0" indent="-171450" defTabSz="685783" fontAlgn="base">
              <a:spcBef>
                <a:spcPct val="0"/>
              </a:spcBef>
              <a:spcAft>
                <a:spcPts val="600"/>
              </a:spcAft>
              <a:buClr>
                <a:srgbClr val="41B6E6"/>
              </a:buClr>
              <a:buFontTx/>
              <a:buChar char="-"/>
              <a:defRPr/>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188E4E-6F79-4D24-9D2A-CBDDABDE2EF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85101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Strategic Services creates the drivers for development of all services within the Production Hub.</a:t>
            </a:r>
          </a:p>
          <a:p>
            <a:r>
              <a:rPr lang="en-GB" sz="1200" kern="1200">
                <a:solidFill>
                  <a:schemeClr val="tx1"/>
                </a:solidFill>
                <a:effectLst/>
                <a:latin typeface="+mn-lt"/>
                <a:ea typeface="+mn-ea"/>
                <a:cs typeface="+mn-cs"/>
              </a:rPr>
              <a:t>By working closely with our customers and understanding the long-term pipeline we can ensure that all efforts are focused on improving how we work to deliver the best possible outcome</a:t>
            </a:r>
          </a:p>
          <a:p>
            <a:r>
              <a:rPr lang="en-GB" sz="1200" kern="1200">
                <a:solidFill>
                  <a:schemeClr val="tx1"/>
                </a:solidFill>
                <a:effectLst/>
                <a:latin typeface="+mn-lt"/>
                <a:ea typeface="+mn-ea"/>
                <a:cs typeface="+mn-cs"/>
              </a:rPr>
              <a:t>Therefore, we can innovate on the things that matter most ensuring we maximise the benefits delivered from funding opportunities.</a:t>
            </a:r>
          </a:p>
          <a:p>
            <a:pPr marL="0" marR="0" lvl="0" indent="0" algn="l" defTabSz="685783" rtl="0" eaLnBrk="1" fontAlgn="base" latinLnBrk="0" hangingPunct="1">
              <a:lnSpc>
                <a:spcPct val="100000"/>
              </a:lnSpc>
              <a:spcBef>
                <a:spcPct val="0"/>
              </a:spcBef>
              <a:buClr>
                <a:srgbClr val="41B6E6"/>
              </a:buClr>
              <a:buSzTx/>
              <a:buFontTx/>
              <a:buNone/>
              <a:tabLst/>
              <a:defRPr/>
            </a:pPr>
            <a:endParaRPr kumimoji="0" lang="en-GB" sz="800" b="1" i="0" u="none" strike="noStrike" kern="1200" cap="none" spc="0" normalizeH="0" baseline="0" noProof="0">
              <a:ln>
                <a:noFill/>
              </a:ln>
              <a:solidFill>
                <a:srgbClr val="1B2C37"/>
              </a:solidFill>
              <a:effectLst/>
              <a:uLnTx/>
              <a:uFillTx/>
              <a:latin typeface="Arial Nova" panose="020B0504020202020204" pitchFamily="34" charset="0"/>
              <a:ea typeface="+mn-ea"/>
              <a:cs typeface="Arial"/>
            </a:endParaRPr>
          </a:p>
          <a:p>
            <a:r>
              <a:rPr lang="en-GB" sz="1200" kern="1200">
                <a:solidFill>
                  <a:schemeClr val="tx1"/>
                </a:solidFill>
                <a:effectLst/>
                <a:latin typeface="+mn-lt"/>
                <a:ea typeface="+mn-ea"/>
                <a:cs typeface="+mn-cs"/>
              </a:rPr>
              <a:t>Engineering Services provide expert support to our projects.</a:t>
            </a:r>
          </a:p>
          <a:p>
            <a:r>
              <a:rPr lang="en-GB" sz="1200" kern="1200">
                <a:solidFill>
                  <a:schemeClr val="tx1"/>
                </a:solidFill>
                <a:effectLst/>
                <a:latin typeface="+mn-lt"/>
                <a:ea typeface="+mn-ea"/>
                <a:cs typeface="+mn-cs"/>
              </a:rPr>
              <a:t>By leveraging scale across our portfolio, we are able to share the expert support of individuals across projects. This improves their utilisation and enables the project to benefit from in-house technical support </a:t>
            </a:r>
          </a:p>
          <a:p>
            <a:r>
              <a:rPr lang="en-GB" sz="1200" kern="1200">
                <a:solidFill>
                  <a:schemeClr val="tx1"/>
                </a:solidFill>
                <a:effectLst/>
                <a:latin typeface="+mn-lt"/>
                <a:ea typeface="+mn-ea"/>
                <a:cs typeface="+mn-cs"/>
              </a:rPr>
              <a:t>Using Engineering Services projects can be confident of the level of quality, as the teams are incentivised to achieve the best value outcome for the business.</a:t>
            </a:r>
          </a:p>
          <a:p>
            <a:pPr marL="0" marR="0" lvl="0" indent="0" algn="l" defTabSz="685783" rtl="0" eaLnBrk="1" fontAlgn="base" latinLnBrk="0" hangingPunct="1">
              <a:lnSpc>
                <a:spcPct val="100000"/>
              </a:lnSpc>
              <a:spcBef>
                <a:spcPct val="0"/>
              </a:spcBef>
              <a:buClr>
                <a:srgbClr val="41B6E6"/>
              </a:buClr>
              <a:buSzTx/>
              <a:buFontTx/>
              <a:buNone/>
              <a:tabLst/>
              <a:defRPr/>
            </a:pPr>
            <a:endParaRPr kumimoji="0" lang="en-GB" sz="800" b="1" i="0" u="none" strike="noStrike" kern="1200" cap="none" spc="0" normalizeH="0" baseline="0" noProof="0">
              <a:ln>
                <a:noFill/>
              </a:ln>
              <a:solidFill>
                <a:srgbClr val="1B2C37"/>
              </a:solidFill>
              <a:effectLst/>
              <a:uLnTx/>
              <a:uFillTx/>
              <a:latin typeface="Arial Nova" panose="020B0504020202020204" pitchFamily="34" charset="0"/>
              <a:ea typeface="+mn-ea"/>
              <a:cs typeface="Arial"/>
            </a:endParaRPr>
          </a:p>
          <a:p>
            <a:r>
              <a:rPr lang="en-GB" sz="1200" kern="1200">
                <a:solidFill>
                  <a:schemeClr val="tx1"/>
                </a:solidFill>
                <a:effectLst/>
                <a:latin typeface="+mn-lt"/>
                <a:ea typeface="+mn-ea"/>
                <a:cs typeface="+mn-cs"/>
              </a:rPr>
              <a:t>Project Services are being developed to maximise the opportunity presented when we look at all our projects as programmes.</a:t>
            </a:r>
          </a:p>
          <a:p>
            <a:r>
              <a:rPr lang="en-GB" sz="1200" kern="1200">
                <a:solidFill>
                  <a:schemeClr val="tx1"/>
                </a:solidFill>
                <a:effectLst/>
                <a:latin typeface="+mn-lt"/>
                <a:ea typeface="+mn-ea"/>
                <a:cs typeface="+mn-cs"/>
              </a:rPr>
              <a:t>Through the optimisation of standard services, projects can concentrate on adding value </a:t>
            </a:r>
            <a:r>
              <a:rPr lang="en-US" sz="1200" kern="1200">
                <a:solidFill>
                  <a:schemeClr val="tx1"/>
                </a:solidFill>
                <a:effectLst/>
                <a:latin typeface="+mn-lt"/>
                <a:ea typeface="+mn-ea"/>
                <a:cs typeface="+mn-cs"/>
              </a:rPr>
              <a:t>  </a:t>
            </a:r>
            <a:r>
              <a:rPr lang="en-GB" sz="1200" kern="1200">
                <a:solidFill>
                  <a:schemeClr val="tx1"/>
                </a:solidFill>
                <a:effectLst/>
                <a:latin typeface="+mn-lt"/>
                <a:ea typeface="+mn-ea"/>
                <a:cs typeface="+mn-cs"/>
              </a:rPr>
              <a:t>where routine services support daily, weekly, monthly standard routines.</a:t>
            </a:r>
          </a:p>
          <a:p>
            <a:r>
              <a:rPr lang="en-GB" sz="1200" kern="1200">
                <a:solidFill>
                  <a:schemeClr val="tx1"/>
                </a:solidFill>
                <a:effectLst/>
                <a:latin typeface="+mn-lt"/>
                <a:ea typeface="+mn-ea"/>
                <a:cs typeface="+mn-cs"/>
              </a:rPr>
              <a:t>Project Services are there to standardise our processes and apply continuous improvement through the adoption of Lean principles.</a:t>
            </a:r>
          </a:p>
          <a:p>
            <a:endParaRPr kumimoji="0" lang="en-US" sz="1200" b="1" i="0" u="none" strike="noStrike" kern="1200" cap="none" spc="0" normalizeH="0" baseline="0" noProof="0">
              <a:ln>
                <a:noFill/>
              </a:ln>
              <a:solidFill>
                <a:schemeClr val="tx1"/>
              </a:solidFill>
              <a:effectLst/>
              <a:uLnTx/>
              <a:uFillTx/>
              <a:latin typeface="+mn-lt"/>
              <a:ea typeface="+mn-ea"/>
              <a:cs typeface="+mn-cs"/>
            </a:endParaRPr>
          </a:p>
          <a:p>
            <a:r>
              <a:rPr lang="en-GB" sz="1200" kern="1200">
                <a:solidFill>
                  <a:schemeClr val="tx1"/>
                </a:solidFill>
                <a:effectLst/>
                <a:latin typeface="+mn-lt"/>
                <a:ea typeface="+mn-ea"/>
                <a:cs typeface="+mn-cs"/>
              </a:rPr>
              <a:t>Transformation Services co-ordinate and deliver our strategic change programmes.</a:t>
            </a:r>
          </a:p>
          <a:p>
            <a:r>
              <a:rPr lang="en-GB" sz="1200" kern="1200">
                <a:solidFill>
                  <a:schemeClr val="tx1"/>
                </a:solidFill>
                <a:effectLst/>
                <a:latin typeface="+mn-lt"/>
                <a:ea typeface="+mn-ea"/>
                <a:cs typeface="+mn-cs"/>
              </a:rPr>
              <a:t>Working closely with Highways England on Innovation Reapplied </a:t>
            </a:r>
            <a:r>
              <a:rPr lang="en-US" sz="1200" kern="1200">
                <a:solidFill>
                  <a:schemeClr val="tx1"/>
                </a:solidFill>
                <a:effectLst/>
                <a:latin typeface="+mn-lt"/>
                <a:ea typeface="+mn-ea"/>
                <a:cs typeface="+mn-cs"/>
              </a:rPr>
              <a:t> </a:t>
            </a:r>
            <a:r>
              <a:rPr lang="en-GB" sz="1200" kern="1200">
                <a:solidFill>
                  <a:schemeClr val="tx1"/>
                </a:solidFill>
                <a:effectLst/>
                <a:latin typeface="+mn-lt"/>
                <a:ea typeface="+mn-ea"/>
                <a:cs typeface="+mn-cs"/>
              </a:rPr>
              <a:t>(HEs approach to the implementation of Lean) </a:t>
            </a:r>
            <a:r>
              <a:rPr lang="en-US" sz="1200" kern="1200">
                <a:solidFill>
                  <a:schemeClr val="tx1"/>
                </a:solidFill>
                <a:effectLst/>
                <a:latin typeface="+mn-lt"/>
                <a:ea typeface="+mn-ea"/>
                <a:cs typeface="+mn-cs"/>
              </a:rPr>
              <a:t> </a:t>
            </a:r>
            <a:r>
              <a:rPr lang="en-GB" sz="1200" kern="1200">
                <a:solidFill>
                  <a:schemeClr val="tx1"/>
                </a:solidFill>
                <a:effectLst/>
                <a:latin typeface="+mn-lt"/>
                <a:ea typeface="+mn-ea"/>
                <a:cs typeface="+mn-cs"/>
              </a:rPr>
              <a:t>the initiatives being undertaken will shape how we work for years to come.</a:t>
            </a:r>
          </a:p>
          <a:p>
            <a:r>
              <a:rPr lang="en-GB" sz="1200" kern="1200">
                <a:solidFill>
                  <a:schemeClr val="tx1"/>
                </a:solidFill>
                <a:effectLst/>
                <a:latin typeface="+mn-lt"/>
                <a:ea typeface="+mn-ea"/>
                <a:cs typeface="+mn-cs"/>
              </a:rPr>
              <a:t>Based on the opportunities identified in Strategic Services and Highways England’s strategic change programmes, the transformation activity is focused on delivering change to create better outcomes for our customers, our people and our stakeholders</a:t>
            </a:r>
            <a:r>
              <a:rPr lang="en-US" sz="1200" kern="1200">
                <a:solidFill>
                  <a:schemeClr val="tx1"/>
                </a:solidFill>
                <a:effectLst/>
                <a:latin typeface="+mn-lt"/>
                <a:ea typeface="+mn-ea"/>
                <a:cs typeface="+mn-cs"/>
              </a:rPr>
              <a:t>  </a:t>
            </a:r>
            <a:r>
              <a:rPr lang="en-GB" sz="1200" kern="1200">
                <a:solidFill>
                  <a:schemeClr val="tx1"/>
                </a:solidFill>
                <a:effectLst/>
                <a:latin typeface="+mn-lt"/>
                <a:ea typeface="+mn-ea"/>
                <a:cs typeface="+mn-cs"/>
              </a:rPr>
              <a:t>.</a:t>
            </a:r>
          </a:p>
          <a:p>
            <a:r>
              <a:rPr lang="en-US" sz="1200" kern="1200">
                <a:solidFill>
                  <a:schemeClr val="tx1"/>
                </a:solidFill>
                <a:effectLst/>
                <a:latin typeface="+mn-lt"/>
                <a:ea typeface="+mn-ea"/>
                <a:cs typeface="+mn-cs"/>
              </a:rPr>
              <a:t> </a:t>
            </a:r>
            <a:endParaRPr kumimoji="0" lang="en-GB" sz="800" b="1" i="0" u="none" strike="noStrike" kern="1200" cap="none" spc="0" normalizeH="0" baseline="0" noProof="0">
              <a:ln>
                <a:noFill/>
              </a:ln>
              <a:solidFill>
                <a:srgbClr val="1B2C37"/>
              </a:solidFill>
              <a:effectLst/>
              <a:uLnTx/>
              <a:uFillTx/>
              <a:latin typeface="Arial Nova" panose="020B0504020202020204" pitchFamily="34" charset="0"/>
              <a:ea typeface="+mn-ea"/>
              <a:cs typeface="Arial"/>
            </a:endParaRPr>
          </a:p>
          <a:p>
            <a:pPr marL="171450" marR="0" lvl="0" indent="-171450" algn="l" defTabSz="685783" rtl="0" eaLnBrk="1" fontAlgn="base" latinLnBrk="0" hangingPunct="1">
              <a:lnSpc>
                <a:spcPct val="100000"/>
              </a:lnSpc>
              <a:spcBef>
                <a:spcPct val="0"/>
              </a:spcBef>
              <a:buClr>
                <a:srgbClr val="41B6E6"/>
              </a:buClr>
              <a:buSzTx/>
              <a:buFontTx/>
              <a:buChar char="-"/>
              <a:tabLst/>
              <a:defRPr/>
            </a:pPr>
            <a:r>
              <a:rPr kumimoji="0" lang="en-GB" sz="800" b="1" i="0" u="none" strike="noStrike" kern="1200" cap="none" spc="0" normalizeH="0" baseline="0" noProof="0">
                <a:ln>
                  <a:noFill/>
                </a:ln>
                <a:solidFill>
                  <a:srgbClr val="1B2C37"/>
                </a:solidFill>
                <a:effectLst/>
                <a:uLnTx/>
                <a:uFillTx/>
                <a:latin typeface="Arial Nova" panose="020B0504020202020204" pitchFamily="34" charset="0"/>
                <a:ea typeface="+mn-ea"/>
                <a:cs typeface="Arial"/>
              </a:rPr>
              <a:t>Materials Engineering</a:t>
            </a:r>
          </a:p>
          <a:p>
            <a:pPr marL="514350" lvl="1" indent="-171450" defTabSz="685783" fontAlgn="base">
              <a:spcBef>
                <a:spcPct val="0"/>
              </a:spcBef>
              <a:buClr>
                <a:srgbClr val="41B6E6"/>
              </a:buClr>
              <a:buFontTx/>
              <a:buChar char="-"/>
              <a:defRPr/>
            </a:pPr>
            <a:r>
              <a:rPr lang="en-GB" sz="800">
                <a:solidFill>
                  <a:srgbClr val="1B2C37"/>
                </a:solidFill>
                <a:latin typeface="Arial Nova" panose="020B0504020202020204" pitchFamily="34" charset="0"/>
                <a:cs typeface="Arial"/>
              </a:rPr>
              <a:t>Planning &amp; Optimisation</a:t>
            </a:r>
          </a:p>
          <a:p>
            <a:pPr marL="514350" lvl="1" indent="-171450" defTabSz="685783" fontAlgn="base">
              <a:spcBef>
                <a:spcPct val="0"/>
              </a:spcBef>
              <a:buClr>
                <a:srgbClr val="41B6E6"/>
              </a:buClr>
              <a:buFontTx/>
              <a:buChar char="-"/>
              <a:defRPr/>
            </a:pPr>
            <a:r>
              <a:rPr lang="en-GB" sz="800">
                <a:solidFill>
                  <a:srgbClr val="1B2C37"/>
                </a:solidFill>
                <a:latin typeface="Arial Nova" panose="020B0504020202020204" pitchFamily="34" charset="0"/>
                <a:cs typeface="Arial"/>
              </a:rPr>
              <a:t>Laboratory Services</a:t>
            </a:r>
          </a:p>
          <a:p>
            <a:pPr marL="514350" lvl="1" indent="-171450" defTabSz="685783" fontAlgn="base">
              <a:spcBef>
                <a:spcPct val="0"/>
              </a:spcBef>
              <a:spcAft>
                <a:spcPts val="600"/>
              </a:spcAft>
              <a:buClr>
                <a:srgbClr val="41B6E6"/>
              </a:buClr>
              <a:buFontTx/>
              <a:buChar char="-"/>
              <a:defRPr/>
            </a:pPr>
            <a:r>
              <a:rPr lang="en-GB" sz="800">
                <a:solidFill>
                  <a:srgbClr val="1B2C37"/>
                </a:solidFill>
                <a:latin typeface="Arial Nova" panose="020B0504020202020204" pitchFamily="34" charset="0"/>
                <a:cs typeface="Arial"/>
              </a:rPr>
              <a:t>Contamination Risk Assessment</a:t>
            </a:r>
          </a:p>
          <a:p>
            <a:pPr marL="171450" marR="0" lvl="0" indent="-171450" algn="l" defTabSz="685783" rtl="0" eaLnBrk="1" fontAlgn="base" latinLnBrk="0" hangingPunct="1">
              <a:lnSpc>
                <a:spcPct val="100000"/>
              </a:lnSpc>
              <a:spcBef>
                <a:spcPct val="0"/>
              </a:spcBef>
              <a:spcAft>
                <a:spcPts val="600"/>
              </a:spcAft>
              <a:buClr>
                <a:srgbClr val="41B6E6"/>
              </a:buClr>
              <a:buSzTx/>
              <a:buFontTx/>
              <a:buChar char="-"/>
              <a:tabLst/>
              <a:defRPr/>
            </a:pPr>
            <a:r>
              <a:rPr kumimoji="0" lang="en-GB" sz="800" b="1" i="0" u="none" strike="noStrike" kern="1200" cap="none" spc="0" normalizeH="0" baseline="0" noProof="0">
                <a:ln>
                  <a:noFill/>
                </a:ln>
                <a:solidFill>
                  <a:srgbClr val="1B2C37"/>
                </a:solidFill>
                <a:effectLst/>
                <a:uLnTx/>
                <a:uFillTx/>
                <a:latin typeface="Arial Nova" panose="020B0504020202020204" pitchFamily="34" charset="0"/>
                <a:ea typeface="+mn-ea"/>
                <a:cs typeface="Arial"/>
              </a:rPr>
              <a:t>Temporary Works Design</a:t>
            </a:r>
          </a:p>
          <a:p>
            <a:pPr marL="171450" marR="0" lvl="0" indent="-171450" algn="l" defTabSz="685783" rtl="0" eaLnBrk="1" fontAlgn="base" latinLnBrk="0" hangingPunct="1">
              <a:lnSpc>
                <a:spcPct val="100000"/>
              </a:lnSpc>
              <a:spcBef>
                <a:spcPct val="0"/>
              </a:spcBef>
              <a:buClr>
                <a:srgbClr val="41B6E6"/>
              </a:buClr>
              <a:buSzTx/>
              <a:buFontTx/>
              <a:buChar char="-"/>
              <a:tabLst/>
              <a:defRPr/>
            </a:pPr>
            <a:r>
              <a:rPr kumimoji="0" lang="en-GB" sz="800" b="1" i="0" u="none" strike="noStrike" kern="1200" cap="none" spc="0" normalizeH="0" baseline="0" noProof="0">
                <a:ln>
                  <a:noFill/>
                </a:ln>
                <a:solidFill>
                  <a:srgbClr val="1B2C37"/>
                </a:solidFill>
                <a:effectLst/>
                <a:uLnTx/>
                <a:uFillTx/>
                <a:latin typeface="Arial Nova" panose="020B0504020202020204" pitchFamily="34" charset="0"/>
                <a:ea typeface="+mn-ea"/>
                <a:cs typeface="Arial"/>
              </a:rPr>
              <a:t>Digital Engineering</a:t>
            </a:r>
          </a:p>
          <a:p>
            <a:pPr marL="514350" lvl="1" indent="-171450" defTabSz="685783" fontAlgn="base">
              <a:spcBef>
                <a:spcPct val="0"/>
              </a:spcBef>
              <a:buClr>
                <a:srgbClr val="41B6E6"/>
              </a:buClr>
              <a:buFontTx/>
              <a:buChar char="-"/>
              <a:defRPr/>
            </a:pPr>
            <a:r>
              <a:rPr lang="en-GB" sz="800">
                <a:solidFill>
                  <a:srgbClr val="1B2C37"/>
                </a:solidFill>
                <a:latin typeface="Arial Nova" panose="020B0504020202020204" pitchFamily="34" charset="0"/>
                <a:cs typeface="Arial"/>
              </a:rPr>
              <a:t>Drawing &amp; 3D modelling</a:t>
            </a:r>
          </a:p>
          <a:p>
            <a:pPr marL="514350" lvl="1" indent="-171450" defTabSz="685783" fontAlgn="base">
              <a:spcBef>
                <a:spcPct val="0"/>
              </a:spcBef>
              <a:spcAft>
                <a:spcPts val="600"/>
              </a:spcAft>
              <a:buClr>
                <a:srgbClr val="41B6E6"/>
              </a:buClr>
              <a:buFontTx/>
              <a:buChar char="-"/>
              <a:defRPr/>
            </a:pPr>
            <a:r>
              <a:rPr lang="en-GB" sz="800">
                <a:solidFill>
                  <a:srgbClr val="1B2C37"/>
                </a:solidFill>
                <a:latin typeface="Arial Nova" panose="020B0504020202020204" pitchFamily="34" charset="0"/>
                <a:cs typeface="Arial"/>
              </a:rPr>
              <a:t>4D modelling &amp; visualisations</a:t>
            </a:r>
          </a:p>
          <a:p>
            <a:pPr marL="171450" lvl="0" indent="-171450" defTabSz="685783" fontAlgn="base">
              <a:spcBef>
                <a:spcPct val="0"/>
              </a:spcBef>
              <a:spcAft>
                <a:spcPts val="600"/>
              </a:spcAft>
              <a:buClr>
                <a:srgbClr val="41B6E6"/>
              </a:buClr>
              <a:buFontTx/>
              <a:buChar char="-"/>
              <a:defRPr/>
            </a:pPr>
            <a:r>
              <a:rPr lang="en-GB" sz="800" b="1">
                <a:solidFill>
                  <a:srgbClr val="1B2C37"/>
                </a:solidFill>
                <a:latin typeface="Arial Nova" panose="020B0504020202020204" pitchFamily="34" charset="0"/>
                <a:cs typeface="Arial"/>
              </a:rPr>
              <a:t>Pre-construction methodology solutions</a:t>
            </a:r>
          </a:p>
          <a:p>
            <a:pPr marL="171450" lvl="0" indent="-171450" defTabSz="685783" fontAlgn="base">
              <a:spcBef>
                <a:spcPct val="0"/>
              </a:spcBef>
              <a:spcAft>
                <a:spcPts val="600"/>
              </a:spcAft>
              <a:buClr>
                <a:srgbClr val="41B6E6"/>
              </a:buClr>
              <a:buFontTx/>
              <a:buChar char="-"/>
              <a:defRPr/>
            </a:pPr>
            <a:r>
              <a:rPr lang="en-GB" sz="800" b="1">
                <a:solidFill>
                  <a:srgbClr val="1B2C37"/>
                </a:solidFill>
                <a:latin typeface="Arial Nova" panose="020B0504020202020204" pitchFamily="34" charset="0"/>
                <a:cs typeface="Arial"/>
              </a:rPr>
              <a:t>Peer reviews and engineering assurance</a:t>
            </a:r>
          </a:p>
          <a:p>
            <a:pPr marL="171450" lvl="0" indent="-171450" defTabSz="685783" fontAlgn="base">
              <a:spcBef>
                <a:spcPct val="0"/>
              </a:spcBef>
              <a:spcAft>
                <a:spcPts val="600"/>
              </a:spcAft>
              <a:buClr>
                <a:srgbClr val="41B6E6"/>
              </a:buClr>
              <a:buFontTx/>
              <a:buChar char="-"/>
              <a:defRPr/>
            </a:pPr>
            <a:endParaRPr lang="en-GB" sz="800" b="1">
              <a:solidFill>
                <a:srgbClr val="1B2C37"/>
              </a:solidFill>
              <a:latin typeface="Arial Nova" panose="020B0504020202020204" pitchFamily="34" charset="0"/>
              <a:cs typeface="Arial"/>
            </a:endParaRPr>
          </a:p>
          <a:p>
            <a:pPr marL="171450" marR="0" lvl="0" indent="-171450" algn="l" defTabSz="685783" rtl="0" eaLnBrk="1" fontAlgn="base" latinLnBrk="0" hangingPunct="1">
              <a:lnSpc>
                <a:spcPct val="100000"/>
              </a:lnSpc>
              <a:spcBef>
                <a:spcPct val="0"/>
              </a:spcBef>
              <a:spcAft>
                <a:spcPts val="600"/>
              </a:spcAft>
              <a:buClr>
                <a:srgbClr val="41B6E6"/>
              </a:buClr>
              <a:buSzTx/>
              <a:buFontTx/>
              <a:buChar char="-"/>
              <a:tabLst/>
              <a:defRPr/>
            </a:pPr>
            <a:r>
              <a:rPr kumimoji="0" lang="en-GB" sz="800" b="1" i="0" u="none" strike="noStrike" kern="1200" cap="none" spc="0" normalizeH="0" baseline="0" noProof="0">
                <a:ln>
                  <a:noFill/>
                </a:ln>
                <a:solidFill>
                  <a:srgbClr val="1B2C37"/>
                </a:solidFill>
                <a:effectLst/>
                <a:uLnTx/>
                <a:uFillTx/>
                <a:latin typeface="Arial Nova" panose="020B0504020202020204" pitchFamily="34" charset="0"/>
                <a:ea typeface="+mn-ea"/>
                <a:cs typeface="Arial"/>
              </a:rPr>
              <a:t>Logistics</a:t>
            </a:r>
            <a:r>
              <a:rPr kumimoji="0" lang="en-GB" sz="800" b="0" i="0" u="none" strike="noStrike" kern="1200" cap="none" spc="0" normalizeH="0" baseline="0" noProof="0">
                <a:ln>
                  <a:noFill/>
                </a:ln>
                <a:solidFill>
                  <a:srgbClr val="1B2C37"/>
                </a:solidFill>
                <a:effectLst/>
                <a:uLnTx/>
                <a:uFillTx/>
                <a:latin typeface="Arial Nova" panose="020B0504020202020204" pitchFamily="34" charset="0"/>
                <a:ea typeface="+mn-ea"/>
                <a:cs typeface="Arial"/>
              </a:rPr>
              <a:t> (To Site, Around Site, From Site. Type A, B&amp;C)</a:t>
            </a:r>
          </a:p>
          <a:p>
            <a:pPr marL="171450" marR="0" lvl="0" indent="-171450" algn="l" defTabSz="685783" rtl="0" eaLnBrk="1" fontAlgn="base" latinLnBrk="0" hangingPunct="1">
              <a:lnSpc>
                <a:spcPct val="100000"/>
              </a:lnSpc>
              <a:spcBef>
                <a:spcPct val="0"/>
              </a:spcBef>
              <a:spcAft>
                <a:spcPts val="600"/>
              </a:spcAft>
              <a:buClr>
                <a:srgbClr val="41B6E6"/>
              </a:buClr>
              <a:buSzTx/>
              <a:buFontTx/>
              <a:buChar char="-"/>
              <a:tabLst/>
              <a:defRPr/>
            </a:pPr>
            <a:r>
              <a:rPr lang="en-GB" sz="800" b="1">
                <a:solidFill>
                  <a:srgbClr val="1B2C37"/>
                </a:solidFill>
                <a:latin typeface="Arial Nova" panose="020B0504020202020204" pitchFamily="34" charset="0"/>
                <a:cs typeface="Arial"/>
              </a:rPr>
              <a:t>Project </a:t>
            </a:r>
            <a:r>
              <a:rPr kumimoji="0" lang="en-GB" sz="800" b="1" i="0" u="none" strike="noStrike" kern="1200" cap="none" spc="0" normalizeH="0" baseline="0" noProof="0">
                <a:ln>
                  <a:noFill/>
                </a:ln>
                <a:solidFill>
                  <a:srgbClr val="1B2C37"/>
                </a:solidFill>
                <a:effectLst/>
                <a:uLnTx/>
                <a:uFillTx/>
                <a:latin typeface="Arial Nova" panose="020B0504020202020204" pitchFamily="34" charset="0"/>
                <a:ea typeface="+mn-ea"/>
                <a:cs typeface="Arial"/>
              </a:rPr>
              <a:t>Planning </a:t>
            </a:r>
            <a:r>
              <a:rPr lang="en-GB" sz="800" b="1">
                <a:solidFill>
                  <a:srgbClr val="1B2C37"/>
                </a:solidFill>
                <a:latin typeface="Arial Nova" panose="020B0504020202020204" pitchFamily="34" charset="0"/>
                <a:cs typeface="Arial"/>
              </a:rPr>
              <a:t>&amp; </a:t>
            </a:r>
            <a:r>
              <a:rPr kumimoji="0" lang="en-GB" sz="800" b="1" i="0" u="none" strike="noStrike" kern="1200" cap="none" spc="0" normalizeH="0" baseline="0" noProof="0">
                <a:ln>
                  <a:noFill/>
                </a:ln>
                <a:solidFill>
                  <a:srgbClr val="1B2C37"/>
                </a:solidFill>
                <a:effectLst/>
                <a:uLnTx/>
                <a:uFillTx/>
                <a:latin typeface="Arial Nova" panose="020B0504020202020204" pitchFamily="34" charset="0"/>
                <a:ea typeface="+mn-ea"/>
                <a:cs typeface="Arial"/>
              </a:rPr>
              <a:t>Scheduling</a:t>
            </a:r>
          </a:p>
          <a:p>
            <a:pPr marL="171450" lvl="0" indent="-171450" defTabSz="685783" fontAlgn="base">
              <a:spcBef>
                <a:spcPct val="0"/>
              </a:spcBef>
              <a:buClr>
                <a:srgbClr val="41B6E6"/>
              </a:buClr>
              <a:buFontTx/>
              <a:buChar char="-"/>
              <a:defRPr/>
            </a:pPr>
            <a:r>
              <a:rPr lang="en-GB" sz="800" b="1">
                <a:solidFill>
                  <a:srgbClr val="1B2C37"/>
                </a:solidFill>
                <a:latin typeface="Arial Nova" panose="020B0504020202020204" pitchFamily="34" charset="0"/>
                <a:cs typeface="Arial"/>
              </a:rPr>
              <a:t>Information Management</a:t>
            </a:r>
          </a:p>
          <a:p>
            <a:pPr marL="514350" lvl="1" indent="-171450" defTabSz="685783" fontAlgn="base">
              <a:spcBef>
                <a:spcPct val="0"/>
              </a:spcBef>
              <a:buClr>
                <a:srgbClr val="41B6E6"/>
              </a:buClr>
              <a:buFontTx/>
              <a:buChar char="-"/>
              <a:defRPr/>
            </a:pPr>
            <a:r>
              <a:rPr lang="en-GB" sz="800">
                <a:solidFill>
                  <a:srgbClr val="1B2C37"/>
                </a:solidFill>
                <a:latin typeface="Arial Nova" panose="020B0504020202020204" pitchFamily="34" charset="0"/>
                <a:cs typeface="Arial"/>
              </a:rPr>
              <a:t>Development, Implementation and Supervision of </a:t>
            </a:r>
            <a:r>
              <a:rPr kumimoji="0" lang="en-GB" sz="800" b="0" i="0" u="none" strike="noStrike" kern="1200" cap="none" spc="0" normalizeH="0" baseline="0" noProof="0">
                <a:ln>
                  <a:noFill/>
                </a:ln>
                <a:solidFill>
                  <a:srgbClr val="1B2C37"/>
                </a:solidFill>
                <a:effectLst/>
                <a:uLnTx/>
                <a:uFillTx/>
                <a:latin typeface="Arial Nova" panose="020B0504020202020204" pitchFamily="34" charset="0"/>
                <a:ea typeface="+mn-ea"/>
                <a:cs typeface="Arial"/>
              </a:rPr>
              <a:t>systems &amp; process</a:t>
            </a:r>
          </a:p>
          <a:p>
            <a:pPr marL="171450" marR="0" lvl="0" indent="-171450" algn="l" defTabSz="685783" rtl="0" eaLnBrk="1" fontAlgn="base" latinLnBrk="0" hangingPunct="1">
              <a:lnSpc>
                <a:spcPct val="100000"/>
              </a:lnSpc>
              <a:spcBef>
                <a:spcPct val="0"/>
              </a:spcBef>
              <a:spcAft>
                <a:spcPts val="600"/>
              </a:spcAft>
              <a:buClr>
                <a:srgbClr val="41B6E6"/>
              </a:buClr>
              <a:buSzTx/>
              <a:buFontTx/>
              <a:buChar char="-"/>
              <a:tabLst/>
              <a:defRPr/>
            </a:pPr>
            <a:r>
              <a:rPr kumimoji="0" lang="en-GB" sz="800" b="1" i="0" u="none" strike="noStrike" kern="1200" cap="none" spc="0" normalizeH="0" baseline="0" noProof="0">
                <a:ln>
                  <a:noFill/>
                </a:ln>
                <a:solidFill>
                  <a:srgbClr val="1B2C37"/>
                </a:solidFill>
                <a:effectLst/>
                <a:uLnTx/>
                <a:uFillTx/>
                <a:latin typeface="Arial Nova" panose="020B0504020202020204" pitchFamily="34" charset="0"/>
                <a:ea typeface="+mn-ea"/>
                <a:cs typeface="Arial"/>
              </a:rPr>
              <a:t>Lean &amp; Performance Improvement</a:t>
            </a:r>
            <a:r>
              <a:rPr kumimoji="0" lang="en-GB" sz="800" b="0" i="0" u="none" strike="noStrike" kern="1200" cap="none" spc="0" normalizeH="0" baseline="0" noProof="0">
                <a:ln>
                  <a:noFill/>
                </a:ln>
                <a:solidFill>
                  <a:srgbClr val="1B2C37"/>
                </a:solidFill>
                <a:effectLst/>
                <a:uLnTx/>
                <a:uFillTx/>
                <a:latin typeface="Arial Nova" panose="020B0504020202020204" pitchFamily="34" charset="0"/>
                <a:ea typeface="+mn-ea"/>
                <a:cs typeface="Arial"/>
              </a:rPr>
              <a:t> initiatives</a:t>
            </a:r>
          </a:p>
          <a:p>
            <a:pPr marL="171450" marR="0" lvl="0" indent="-171450" algn="l" defTabSz="685783" rtl="0" eaLnBrk="1" fontAlgn="base" latinLnBrk="0" hangingPunct="1">
              <a:lnSpc>
                <a:spcPct val="100000"/>
              </a:lnSpc>
              <a:spcBef>
                <a:spcPct val="0"/>
              </a:spcBef>
              <a:buClr>
                <a:srgbClr val="41B6E6"/>
              </a:buClr>
              <a:buSzTx/>
              <a:buFontTx/>
              <a:buChar char="-"/>
              <a:tabLst/>
              <a:defRPr/>
            </a:pPr>
            <a:r>
              <a:rPr lang="en-GB" sz="800" b="1">
                <a:solidFill>
                  <a:srgbClr val="1B2C37"/>
                </a:solidFill>
                <a:latin typeface="Arial Nova" panose="020B0504020202020204" pitchFamily="34" charset="0"/>
                <a:cs typeface="Arial"/>
              </a:rPr>
              <a:t>Quality Assurance</a:t>
            </a:r>
          </a:p>
          <a:p>
            <a:pPr marL="514350" lvl="1" indent="-171450" defTabSz="685783" fontAlgn="base">
              <a:spcBef>
                <a:spcPct val="0"/>
              </a:spcBef>
              <a:spcAft>
                <a:spcPts val="600"/>
              </a:spcAft>
              <a:buClr>
                <a:srgbClr val="41B6E6"/>
              </a:buClr>
              <a:buFontTx/>
              <a:buChar char="-"/>
              <a:defRPr/>
            </a:pPr>
            <a:r>
              <a:rPr kumimoji="0" lang="en-GB" sz="800" b="0" i="0" u="none" strike="noStrike" kern="1200" cap="none" spc="0" normalizeH="0" baseline="0" noProof="0">
                <a:ln>
                  <a:noFill/>
                </a:ln>
                <a:solidFill>
                  <a:srgbClr val="1B2C37"/>
                </a:solidFill>
                <a:effectLst/>
                <a:uLnTx/>
                <a:uFillTx/>
                <a:latin typeface="Arial Nova" panose="020B0504020202020204" pitchFamily="34" charset="0"/>
                <a:ea typeface="+mn-ea"/>
                <a:cs typeface="Arial"/>
              </a:rPr>
              <a:t>Development, Implementation and Supervision of Digital Progressive Assurance</a:t>
            </a:r>
          </a:p>
          <a:p>
            <a:pPr marL="171450" marR="0" lvl="0" indent="-171450" algn="l" defTabSz="685783" rtl="0" eaLnBrk="1" fontAlgn="base" latinLnBrk="0" hangingPunct="1">
              <a:lnSpc>
                <a:spcPct val="100000"/>
              </a:lnSpc>
              <a:spcBef>
                <a:spcPct val="0"/>
              </a:spcBef>
              <a:spcAft>
                <a:spcPts val="600"/>
              </a:spcAft>
              <a:buClr>
                <a:srgbClr val="41B6E6"/>
              </a:buClr>
              <a:buSzTx/>
              <a:buFontTx/>
              <a:buChar char="-"/>
              <a:tabLst/>
              <a:defRPr/>
            </a:pPr>
            <a:r>
              <a:rPr kumimoji="0" lang="en-GB" sz="800" b="1" i="0" u="none" strike="noStrike" kern="1200" cap="none" spc="0" normalizeH="0" baseline="0" noProof="0">
                <a:ln>
                  <a:noFill/>
                </a:ln>
                <a:solidFill>
                  <a:srgbClr val="1B2C37"/>
                </a:solidFill>
                <a:effectLst/>
                <a:uLnTx/>
                <a:uFillTx/>
                <a:latin typeface="Arial Nova" panose="020B0504020202020204" pitchFamily="34" charset="0"/>
                <a:ea typeface="+mn-ea"/>
                <a:cs typeface="Arial"/>
              </a:rPr>
              <a:t>Reporting &amp; Data Analytics</a:t>
            </a:r>
          </a:p>
          <a:p>
            <a:pPr marL="171450" marR="0" lvl="0" indent="-171450" algn="l" defTabSz="685783" rtl="0" eaLnBrk="1" fontAlgn="base" latinLnBrk="0" hangingPunct="1">
              <a:lnSpc>
                <a:spcPct val="100000"/>
              </a:lnSpc>
              <a:spcBef>
                <a:spcPct val="0"/>
              </a:spcBef>
              <a:spcAft>
                <a:spcPts val="0"/>
              </a:spcAft>
              <a:buClr>
                <a:srgbClr val="41B6E6"/>
              </a:buClr>
              <a:buSzTx/>
              <a:buFontTx/>
              <a:buChar char="-"/>
              <a:tabLst/>
              <a:defRPr/>
            </a:pPr>
            <a:r>
              <a:rPr kumimoji="0" lang="en-GB" sz="800" b="1" i="0" u="none" strike="noStrike" kern="1200" cap="none" spc="0" normalizeH="0" baseline="0" noProof="0">
                <a:ln>
                  <a:noFill/>
                </a:ln>
                <a:solidFill>
                  <a:srgbClr val="1B2C37"/>
                </a:solidFill>
                <a:effectLst/>
                <a:uLnTx/>
                <a:uFillTx/>
                <a:latin typeface="Arial Nova" panose="020B0504020202020204" pitchFamily="34" charset="0"/>
                <a:ea typeface="+mn-ea"/>
                <a:cs typeface="Arial"/>
              </a:rPr>
              <a:t>Governance</a:t>
            </a:r>
          </a:p>
          <a:p>
            <a:pPr marL="514350" marR="0" lvl="1" indent="-171450" algn="l" defTabSz="685783" rtl="0" eaLnBrk="1" fontAlgn="base" latinLnBrk="0" hangingPunct="1">
              <a:lnSpc>
                <a:spcPct val="100000"/>
              </a:lnSpc>
              <a:spcBef>
                <a:spcPct val="0"/>
              </a:spcBef>
              <a:buClr>
                <a:srgbClr val="41B6E6"/>
              </a:buClr>
              <a:buSzTx/>
              <a:buFontTx/>
              <a:buChar char="-"/>
              <a:tabLst/>
              <a:defRPr/>
            </a:pPr>
            <a:r>
              <a:rPr kumimoji="0" lang="en-GB" sz="800" b="0" i="0" u="none" strike="noStrike" kern="1200" cap="none" spc="0" normalizeH="0" baseline="0" noProof="0">
                <a:ln>
                  <a:noFill/>
                </a:ln>
                <a:solidFill>
                  <a:srgbClr val="1B2C37"/>
                </a:solidFill>
                <a:effectLst/>
                <a:uLnTx/>
                <a:uFillTx/>
                <a:latin typeface="Arial Nova" panose="020B0504020202020204" pitchFamily="34" charset="0"/>
                <a:ea typeface="+mn-ea"/>
                <a:cs typeface="Arial"/>
              </a:rPr>
              <a:t>Cost/Risk/Change Management</a:t>
            </a:r>
          </a:p>
          <a:p>
            <a:pPr marL="514350" marR="0" lvl="1" indent="-171450" algn="l" defTabSz="685783" rtl="0" eaLnBrk="1" fontAlgn="base" latinLnBrk="0" hangingPunct="1">
              <a:lnSpc>
                <a:spcPct val="100000"/>
              </a:lnSpc>
              <a:spcBef>
                <a:spcPct val="0"/>
              </a:spcBef>
              <a:spcAft>
                <a:spcPts val="600"/>
              </a:spcAft>
              <a:buClr>
                <a:srgbClr val="41B6E6"/>
              </a:buClr>
              <a:buSzTx/>
              <a:buFontTx/>
              <a:buChar char="-"/>
              <a:tabLst/>
              <a:defRPr/>
            </a:pPr>
            <a:r>
              <a:rPr lang="en-GB" sz="800">
                <a:solidFill>
                  <a:srgbClr val="1B2C37"/>
                </a:solidFill>
                <a:latin typeface="Arial Nova" panose="020B0504020202020204" pitchFamily="34" charset="0"/>
                <a:cs typeface="Arial"/>
              </a:rPr>
              <a:t>GBL</a:t>
            </a:r>
            <a:endParaRPr kumimoji="0" lang="en-GB" sz="800" b="0" i="0" u="none" strike="noStrike" kern="1200" cap="none" spc="0" normalizeH="0" baseline="0" noProof="0">
              <a:ln>
                <a:noFill/>
              </a:ln>
              <a:solidFill>
                <a:srgbClr val="1B2C37"/>
              </a:solidFill>
              <a:effectLst/>
              <a:uLnTx/>
              <a:uFillTx/>
              <a:latin typeface="Arial Nova" panose="020B0504020202020204" pitchFamily="34" charset="0"/>
              <a:ea typeface="+mn-ea"/>
              <a:cs typeface="Arial"/>
            </a:endParaRPr>
          </a:p>
          <a:p>
            <a:pPr marL="171450" lvl="0" indent="-171450" defTabSz="685783" fontAlgn="base">
              <a:spcBef>
                <a:spcPct val="0"/>
              </a:spcBef>
              <a:spcAft>
                <a:spcPts val="600"/>
              </a:spcAft>
              <a:buClr>
                <a:srgbClr val="41B6E6"/>
              </a:buClr>
              <a:buFontTx/>
              <a:buChar char="-"/>
              <a:defRPr/>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188E4E-6F79-4D24-9D2A-CBDDABDE2EF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355831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Strategic Services creates the drivers for development of all services within the Production Hub.</a:t>
            </a:r>
          </a:p>
          <a:p>
            <a:r>
              <a:rPr lang="en-GB" sz="1200" kern="1200">
                <a:solidFill>
                  <a:schemeClr val="tx1"/>
                </a:solidFill>
                <a:effectLst/>
                <a:latin typeface="+mn-lt"/>
                <a:ea typeface="+mn-ea"/>
                <a:cs typeface="+mn-cs"/>
              </a:rPr>
              <a:t>By working closely with our customers and understanding the long-term pipeline we can ensure that all efforts are focused on improving how we work to deliver the best possible outcome</a:t>
            </a:r>
          </a:p>
          <a:p>
            <a:r>
              <a:rPr lang="en-GB" sz="1200" kern="1200">
                <a:solidFill>
                  <a:schemeClr val="tx1"/>
                </a:solidFill>
                <a:effectLst/>
                <a:latin typeface="+mn-lt"/>
                <a:ea typeface="+mn-ea"/>
                <a:cs typeface="+mn-cs"/>
              </a:rPr>
              <a:t>Therefore, we can innovate on the things that matter most ensuring we maximise the benefits delivered from funding opportunities.</a:t>
            </a:r>
          </a:p>
          <a:p>
            <a:pPr marL="0" marR="0" lvl="0" indent="0" algn="l" defTabSz="685783" rtl="0" eaLnBrk="1" fontAlgn="base" latinLnBrk="0" hangingPunct="1">
              <a:lnSpc>
                <a:spcPct val="100000"/>
              </a:lnSpc>
              <a:spcBef>
                <a:spcPct val="0"/>
              </a:spcBef>
              <a:buClr>
                <a:srgbClr val="41B6E6"/>
              </a:buClr>
              <a:buSzTx/>
              <a:buFontTx/>
              <a:buNone/>
              <a:tabLst/>
              <a:defRPr/>
            </a:pPr>
            <a:endParaRPr kumimoji="0" lang="en-GB" sz="800" b="1" i="0" u="none" strike="noStrike" kern="1200" cap="none" spc="0" normalizeH="0" baseline="0" noProof="0">
              <a:ln>
                <a:noFill/>
              </a:ln>
              <a:solidFill>
                <a:srgbClr val="1B2C37"/>
              </a:solidFill>
              <a:effectLst/>
              <a:uLnTx/>
              <a:uFillTx/>
              <a:latin typeface="Arial Nova" panose="020B0504020202020204" pitchFamily="34" charset="0"/>
              <a:ea typeface="+mn-ea"/>
              <a:cs typeface="Arial"/>
            </a:endParaRPr>
          </a:p>
          <a:p>
            <a:r>
              <a:rPr lang="en-GB" sz="1200" kern="1200">
                <a:solidFill>
                  <a:schemeClr val="tx1"/>
                </a:solidFill>
                <a:effectLst/>
                <a:latin typeface="+mn-lt"/>
                <a:ea typeface="+mn-ea"/>
                <a:cs typeface="+mn-cs"/>
              </a:rPr>
              <a:t>Engineering Services provide expert support to our projects.</a:t>
            </a:r>
          </a:p>
          <a:p>
            <a:r>
              <a:rPr lang="en-GB" sz="1200" kern="1200">
                <a:solidFill>
                  <a:schemeClr val="tx1"/>
                </a:solidFill>
                <a:effectLst/>
                <a:latin typeface="+mn-lt"/>
                <a:ea typeface="+mn-ea"/>
                <a:cs typeface="+mn-cs"/>
              </a:rPr>
              <a:t>By leveraging scale across our portfolio, we are able to share the expert support of individuals across projects. This improves their utilisation and enables the project to benefit from in-house technical support </a:t>
            </a:r>
          </a:p>
          <a:p>
            <a:r>
              <a:rPr lang="en-GB" sz="1200" kern="1200">
                <a:solidFill>
                  <a:schemeClr val="tx1"/>
                </a:solidFill>
                <a:effectLst/>
                <a:latin typeface="+mn-lt"/>
                <a:ea typeface="+mn-ea"/>
                <a:cs typeface="+mn-cs"/>
              </a:rPr>
              <a:t>Using Engineering Services projects can be confident of the level of quality, as the teams are incentivised to achieve the best value outcome for the business.</a:t>
            </a:r>
          </a:p>
          <a:p>
            <a:pPr marL="0" marR="0" lvl="0" indent="0" algn="l" defTabSz="685783" rtl="0" eaLnBrk="1" fontAlgn="base" latinLnBrk="0" hangingPunct="1">
              <a:lnSpc>
                <a:spcPct val="100000"/>
              </a:lnSpc>
              <a:spcBef>
                <a:spcPct val="0"/>
              </a:spcBef>
              <a:buClr>
                <a:srgbClr val="41B6E6"/>
              </a:buClr>
              <a:buSzTx/>
              <a:buFontTx/>
              <a:buNone/>
              <a:tabLst/>
              <a:defRPr/>
            </a:pPr>
            <a:endParaRPr kumimoji="0" lang="en-GB" sz="800" b="1" i="0" u="none" strike="noStrike" kern="1200" cap="none" spc="0" normalizeH="0" baseline="0" noProof="0">
              <a:ln>
                <a:noFill/>
              </a:ln>
              <a:solidFill>
                <a:srgbClr val="1B2C37"/>
              </a:solidFill>
              <a:effectLst/>
              <a:uLnTx/>
              <a:uFillTx/>
              <a:latin typeface="Arial Nova" panose="020B0504020202020204" pitchFamily="34" charset="0"/>
              <a:ea typeface="+mn-ea"/>
              <a:cs typeface="Arial"/>
            </a:endParaRPr>
          </a:p>
          <a:p>
            <a:r>
              <a:rPr lang="en-GB" sz="1200" kern="1200">
                <a:solidFill>
                  <a:schemeClr val="tx1"/>
                </a:solidFill>
                <a:effectLst/>
                <a:latin typeface="+mn-lt"/>
                <a:ea typeface="+mn-ea"/>
                <a:cs typeface="+mn-cs"/>
              </a:rPr>
              <a:t>Project Services are being developed to maximise the opportunity presented when we look at all our projects as programmes.</a:t>
            </a:r>
          </a:p>
          <a:p>
            <a:r>
              <a:rPr lang="en-GB" sz="1200" kern="1200">
                <a:solidFill>
                  <a:schemeClr val="tx1"/>
                </a:solidFill>
                <a:effectLst/>
                <a:latin typeface="+mn-lt"/>
                <a:ea typeface="+mn-ea"/>
                <a:cs typeface="+mn-cs"/>
              </a:rPr>
              <a:t>Through the optimisation of standard services, projects can concentrate on adding value </a:t>
            </a:r>
            <a:r>
              <a:rPr lang="en-US" sz="1200" kern="1200">
                <a:solidFill>
                  <a:schemeClr val="tx1"/>
                </a:solidFill>
                <a:effectLst/>
                <a:latin typeface="+mn-lt"/>
                <a:ea typeface="+mn-ea"/>
                <a:cs typeface="+mn-cs"/>
              </a:rPr>
              <a:t>  </a:t>
            </a:r>
            <a:r>
              <a:rPr lang="en-GB" sz="1200" kern="1200">
                <a:solidFill>
                  <a:schemeClr val="tx1"/>
                </a:solidFill>
                <a:effectLst/>
                <a:latin typeface="+mn-lt"/>
                <a:ea typeface="+mn-ea"/>
                <a:cs typeface="+mn-cs"/>
              </a:rPr>
              <a:t>where routine services support daily, weekly, monthly standard routines.</a:t>
            </a:r>
          </a:p>
          <a:p>
            <a:r>
              <a:rPr lang="en-GB" sz="1200" kern="1200">
                <a:solidFill>
                  <a:schemeClr val="tx1"/>
                </a:solidFill>
                <a:effectLst/>
                <a:latin typeface="+mn-lt"/>
                <a:ea typeface="+mn-ea"/>
                <a:cs typeface="+mn-cs"/>
              </a:rPr>
              <a:t>Project Services are there to standardise our processes and apply continuous improvement through the adoption of Lean principles.</a:t>
            </a:r>
          </a:p>
          <a:p>
            <a:endParaRPr kumimoji="0" lang="en-US" sz="1200" b="1" i="0" u="none" strike="noStrike" kern="1200" cap="none" spc="0" normalizeH="0" baseline="0" noProof="0">
              <a:ln>
                <a:noFill/>
              </a:ln>
              <a:solidFill>
                <a:schemeClr val="tx1"/>
              </a:solidFill>
              <a:effectLst/>
              <a:uLnTx/>
              <a:uFillTx/>
              <a:latin typeface="+mn-lt"/>
              <a:ea typeface="+mn-ea"/>
              <a:cs typeface="+mn-cs"/>
            </a:endParaRPr>
          </a:p>
          <a:p>
            <a:r>
              <a:rPr lang="en-GB" sz="1200" kern="1200">
                <a:solidFill>
                  <a:schemeClr val="tx1"/>
                </a:solidFill>
                <a:effectLst/>
                <a:latin typeface="+mn-lt"/>
                <a:ea typeface="+mn-ea"/>
                <a:cs typeface="+mn-cs"/>
              </a:rPr>
              <a:t>Transformation Services co-ordinate and deliver our strategic change programmes.</a:t>
            </a:r>
          </a:p>
          <a:p>
            <a:r>
              <a:rPr lang="en-GB" sz="1200" kern="1200">
                <a:solidFill>
                  <a:schemeClr val="tx1"/>
                </a:solidFill>
                <a:effectLst/>
                <a:latin typeface="+mn-lt"/>
                <a:ea typeface="+mn-ea"/>
                <a:cs typeface="+mn-cs"/>
              </a:rPr>
              <a:t>Working closely with Highways England on Innovation Reapplied </a:t>
            </a:r>
            <a:r>
              <a:rPr lang="en-US" sz="1200" kern="1200">
                <a:solidFill>
                  <a:schemeClr val="tx1"/>
                </a:solidFill>
                <a:effectLst/>
                <a:latin typeface="+mn-lt"/>
                <a:ea typeface="+mn-ea"/>
                <a:cs typeface="+mn-cs"/>
              </a:rPr>
              <a:t> </a:t>
            </a:r>
            <a:r>
              <a:rPr lang="en-GB" sz="1200" kern="1200">
                <a:solidFill>
                  <a:schemeClr val="tx1"/>
                </a:solidFill>
                <a:effectLst/>
                <a:latin typeface="+mn-lt"/>
                <a:ea typeface="+mn-ea"/>
                <a:cs typeface="+mn-cs"/>
              </a:rPr>
              <a:t>(HEs approach to the implementation of Lean) </a:t>
            </a:r>
            <a:r>
              <a:rPr lang="en-US" sz="1200" kern="1200">
                <a:solidFill>
                  <a:schemeClr val="tx1"/>
                </a:solidFill>
                <a:effectLst/>
                <a:latin typeface="+mn-lt"/>
                <a:ea typeface="+mn-ea"/>
                <a:cs typeface="+mn-cs"/>
              </a:rPr>
              <a:t> </a:t>
            </a:r>
            <a:r>
              <a:rPr lang="en-GB" sz="1200" kern="1200">
                <a:solidFill>
                  <a:schemeClr val="tx1"/>
                </a:solidFill>
                <a:effectLst/>
                <a:latin typeface="+mn-lt"/>
                <a:ea typeface="+mn-ea"/>
                <a:cs typeface="+mn-cs"/>
              </a:rPr>
              <a:t>the initiatives being undertaken will shape how we work for years to come.</a:t>
            </a:r>
          </a:p>
          <a:p>
            <a:r>
              <a:rPr lang="en-GB" sz="1200" kern="1200">
                <a:solidFill>
                  <a:schemeClr val="tx1"/>
                </a:solidFill>
                <a:effectLst/>
                <a:latin typeface="+mn-lt"/>
                <a:ea typeface="+mn-ea"/>
                <a:cs typeface="+mn-cs"/>
              </a:rPr>
              <a:t>Based on the opportunities identified in Strategic Services and Highways England’s strategic change programmes, the transformation activity is focused on delivering change to create better outcomes for our customers, our people and our stakeholders</a:t>
            </a:r>
            <a:r>
              <a:rPr lang="en-US" sz="1200" kern="1200">
                <a:solidFill>
                  <a:schemeClr val="tx1"/>
                </a:solidFill>
                <a:effectLst/>
                <a:latin typeface="+mn-lt"/>
                <a:ea typeface="+mn-ea"/>
                <a:cs typeface="+mn-cs"/>
              </a:rPr>
              <a:t>  </a:t>
            </a:r>
            <a:r>
              <a:rPr lang="en-GB" sz="1200" kern="1200">
                <a:solidFill>
                  <a:schemeClr val="tx1"/>
                </a:solidFill>
                <a:effectLst/>
                <a:latin typeface="+mn-lt"/>
                <a:ea typeface="+mn-ea"/>
                <a:cs typeface="+mn-cs"/>
              </a:rPr>
              <a:t>.</a:t>
            </a:r>
          </a:p>
          <a:p>
            <a:r>
              <a:rPr lang="en-US" sz="1200" kern="1200">
                <a:solidFill>
                  <a:schemeClr val="tx1"/>
                </a:solidFill>
                <a:effectLst/>
                <a:latin typeface="+mn-lt"/>
                <a:ea typeface="+mn-ea"/>
                <a:cs typeface="+mn-cs"/>
              </a:rPr>
              <a:t> </a:t>
            </a:r>
            <a:endParaRPr kumimoji="0" lang="en-GB" sz="800" b="1" i="0" u="none" strike="noStrike" kern="1200" cap="none" spc="0" normalizeH="0" baseline="0" noProof="0">
              <a:ln>
                <a:noFill/>
              </a:ln>
              <a:solidFill>
                <a:srgbClr val="1B2C37"/>
              </a:solidFill>
              <a:effectLst/>
              <a:uLnTx/>
              <a:uFillTx/>
              <a:latin typeface="Arial Nova" panose="020B0504020202020204" pitchFamily="34" charset="0"/>
              <a:ea typeface="+mn-ea"/>
              <a:cs typeface="Arial"/>
            </a:endParaRPr>
          </a:p>
          <a:p>
            <a:pPr marL="171450" marR="0" lvl="0" indent="-171450" algn="l" defTabSz="685783" rtl="0" eaLnBrk="1" fontAlgn="base" latinLnBrk="0" hangingPunct="1">
              <a:lnSpc>
                <a:spcPct val="100000"/>
              </a:lnSpc>
              <a:spcBef>
                <a:spcPct val="0"/>
              </a:spcBef>
              <a:buClr>
                <a:srgbClr val="41B6E6"/>
              </a:buClr>
              <a:buSzTx/>
              <a:buFontTx/>
              <a:buChar char="-"/>
              <a:tabLst/>
              <a:defRPr/>
            </a:pPr>
            <a:r>
              <a:rPr kumimoji="0" lang="en-GB" sz="800" b="1" i="0" u="none" strike="noStrike" kern="1200" cap="none" spc="0" normalizeH="0" baseline="0" noProof="0">
                <a:ln>
                  <a:noFill/>
                </a:ln>
                <a:solidFill>
                  <a:srgbClr val="1B2C37"/>
                </a:solidFill>
                <a:effectLst/>
                <a:uLnTx/>
                <a:uFillTx/>
                <a:latin typeface="Arial Nova" panose="020B0504020202020204" pitchFamily="34" charset="0"/>
                <a:ea typeface="+mn-ea"/>
                <a:cs typeface="Arial"/>
              </a:rPr>
              <a:t>Materials Engineering</a:t>
            </a:r>
          </a:p>
          <a:p>
            <a:pPr marL="514350" lvl="1" indent="-171450" defTabSz="685783" fontAlgn="base">
              <a:spcBef>
                <a:spcPct val="0"/>
              </a:spcBef>
              <a:buClr>
                <a:srgbClr val="41B6E6"/>
              </a:buClr>
              <a:buFontTx/>
              <a:buChar char="-"/>
              <a:defRPr/>
            </a:pPr>
            <a:r>
              <a:rPr lang="en-GB" sz="800">
                <a:solidFill>
                  <a:srgbClr val="1B2C37"/>
                </a:solidFill>
                <a:latin typeface="Arial Nova" panose="020B0504020202020204" pitchFamily="34" charset="0"/>
                <a:cs typeface="Arial"/>
              </a:rPr>
              <a:t>Planning &amp; Optimisation</a:t>
            </a:r>
          </a:p>
          <a:p>
            <a:pPr marL="514350" lvl="1" indent="-171450" defTabSz="685783" fontAlgn="base">
              <a:spcBef>
                <a:spcPct val="0"/>
              </a:spcBef>
              <a:buClr>
                <a:srgbClr val="41B6E6"/>
              </a:buClr>
              <a:buFontTx/>
              <a:buChar char="-"/>
              <a:defRPr/>
            </a:pPr>
            <a:r>
              <a:rPr lang="en-GB" sz="800">
                <a:solidFill>
                  <a:srgbClr val="1B2C37"/>
                </a:solidFill>
                <a:latin typeface="Arial Nova" panose="020B0504020202020204" pitchFamily="34" charset="0"/>
                <a:cs typeface="Arial"/>
              </a:rPr>
              <a:t>Laboratory Services</a:t>
            </a:r>
          </a:p>
          <a:p>
            <a:pPr marL="514350" lvl="1" indent="-171450" defTabSz="685783" fontAlgn="base">
              <a:spcBef>
                <a:spcPct val="0"/>
              </a:spcBef>
              <a:spcAft>
                <a:spcPts val="600"/>
              </a:spcAft>
              <a:buClr>
                <a:srgbClr val="41B6E6"/>
              </a:buClr>
              <a:buFontTx/>
              <a:buChar char="-"/>
              <a:defRPr/>
            </a:pPr>
            <a:r>
              <a:rPr lang="en-GB" sz="800">
                <a:solidFill>
                  <a:srgbClr val="1B2C37"/>
                </a:solidFill>
                <a:latin typeface="Arial Nova" panose="020B0504020202020204" pitchFamily="34" charset="0"/>
                <a:cs typeface="Arial"/>
              </a:rPr>
              <a:t>Contamination Risk Assessment</a:t>
            </a:r>
          </a:p>
          <a:p>
            <a:pPr marL="171450" marR="0" lvl="0" indent="-171450" algn="l" defTabSz="685783" rtl="0" eaLnBrk="1" fontAlgn="base" latinLnBrk="0" hangingPunct="1">
              <a:lnSpc>
                <a:spcPct val="100000"/>
              </a:lnSpc>
              <a:spcBef>
                <a:spcPct val="0"/>
              </a:spcBef>
              <a:spcAft>
                <a:spcPts val="600"/>
              </a:spcAft>
              <a:buClr>
                <a:srgbClr val="41B6E6"/>
              </a:buClr>
              <a:buSzTx/>
              <a:buFontTx/>
              <a:buChar char="-"/>
              <a:tabLst/>
              <a:defRPr/>
            </a:pPr>
            <a:r>
              <a:rPr kumimoji="0" lang="en-GB" sz="800" b="1" i="0" u="none" strike="noStrike" kern="1200" cap="none" spc="0" normalizeH="0" baseline="0" noProof="0">
                <a:ln>
                  <a:noFill/>
                </a:ln>
                <a:solidFill>
                  <a:srgbClr val="1B2C37"/>
                </a:solidFill>
                <a:effectLst/>
                <a:uLnTx/>
                <a:uFillTx/>
                <a:latin typeface="Arial Nova" panose="020B0504020202020204" pitchFamily="34" charset="0"/>
                <a:ea typeface="+mn-ea"/>
                <a:cs typeface="Arial"/>
              </a:rPr>
              <a:t>Temporary Works Design</a:t>
            </a:r>
          </a:p>
          <a:p>
            <a:pPr marL="171450" marR="0" lvl="0" indent="-171450" algn="l" defTabSz="685783" rtl="0" eaLnBrk="1" fontAlgn="base" latinLnBrk="0" hangingPunct="1">
              <a:lnSpc>
                <a:spcPct val="100000"/>
              </a:lnSpc>
              <a:spcBef>
                <a:spcPct val="0"/>
              </a:spcBef>
              <a:buClr>
                <a:srgbClr val="41B6E6"/>
              </a:buClr>
              <a:buSzTx/>
              <a:buFontTx/>
              <a:buChar char="-"/>
              <a:tabLst/>
              <a:defRPr/>
            </a:pPr>
            <a:r>
              <a:rPr kumimoji="0" lang="en-GB" sz="800" b="1" i="0" u="none" strike="noStrike" kern="1200" cap="none" spc="0" normalizeH="0" baseline="0" noProof="0">
                <a:ln>
                  <a:noFill/>
                </a:ln>
                <a:solidFill>
                  <a:srgbClr val="1B2C37"/>
                </a:solidFill>
                <a:effectLst/>
                <a:uLnTx/>
                <a:uFillTx/>
                <a:latin typeface="Arial Nova" panose="020B0504020202020204" pitchFamily="34" charset="0"/>
                <a:ea typeface="+mn-ea"/>
                <a:cs typeface="Arial"/>
              </a:rPr>
              <a:t>Digital Engineering</a:t>
            </a:r>
          </a:p>
          <a:p>
            <a:pPr marL="514350" lvl="1" indent="-171450" defTabSz="685783" fontAlgn="base">
              <a:spcBef>
                <a:spcPct val="0"/>
              </a:spcBef>
              <a:buClr>
                <a:srgbClr val="41B6E6"/>
              </a:buClr>
              <a:buFontTx/>
              <a:buChar char="-"/>
              <a:defRPr/>
            </a:pPr>
            <a:r>
              <a:rPr lang="en-GB" sz="800">
                <a:solidFill>
                  <a:srgbClr val="1B2C37"/>
                </a:solidFill>
                <a:latin typeface="Arial Nova" panose="020B0504020202020204" pitchFamily="34" charset="0"/>
                <a:cs typeface="Arial"/>
              </a:rPr>
              <a:t>Drawing &amp; 3D modelling</a:t>
            </a:r>
          </a:p>
          <a:p>
            <a:pPr marL="514350" lvl="1" indent="-171450" defTabSz="685783" fontAlgn="base">
              <a:spcBef>
                <a:spcPct val="0"/>
              </a:spcBef>
              <a:spcAft>
                <a:spcPts val="600"/>
              </a:spcAft>
              <a:buClr>
                <a:srgbClr val="41B6E6"/>
              </a:buClr>
              <a:buFontTx/>
              <a:buChar char="-"/>
              <a:defRPr/>
            </a:pPr>
            <a:r>
              <a:rPr lang="en-GB" sz="800">
                <a:solidFill>
                  <a:srgbClr val="1B2C37"/>
                </a:solidFill>
                <a:latin typeface="Arial Nova" panose="020B0504020202020204" pitchFamily="34" charset="0"/>
                <a:cs typeface="Arial"/>
              </a:rPr>
              <a:t>4D modelling &amp; visualisations</a:t>
            </a:r>
          </a:p>
          <a:p>
            <a:pPr marL="171450" lvl="0" indent="-171450" defTabSz="685783" fontAlgn="base">
              <a:spcBef>
                <a:spcPct val="0"/>
              </a:spcBef>
              <a:spcAft>
                <a:spcPts val="600"/>
              </a:spcAft>
              <a:buClr>
                <a:srgbClr val="41B6E6"/>
              </a:buClr>
              <a:buFontTx/>
              <a:buChar char="-"/>
              <a:defRPr/>
            </a:pPr>
            <a:r>
              <a:rPr lang="en-GB" sz="800" b="1">
                <a:solidFill>
                  <a:srgbClr val="1B2C37"/>
                </a:solidFill>
                <a:latin typeface="Arial Nova" panose="020B0504020202020204" pitchFamily="34" charset="0"/>
                <a:cs typeface="Arial"/>
              </a:rPr>
              <a:t>Pre-construction methodology solutions</a:t>
            </a:r>
          </a:p>
          <a:p>
            <a:pPr marL="171450" lvl="0" indent="-171450" defTabSz="685783" fontAlgn="base">
              <a:spcBef>
                <a:spcPct val="0"/>
              </a:spcBef>
              <a:spcAft>
                <a:spcPts val="600"/>
              </a:spcAft>
              <a:buClr>
                <a:srgbClr val="41B6E6"/>
              </a:buClr>
              <a:buFontTx/>
              <a:buChar char="-"/>
              <a:defRPr/>
            </a:pPr>
            <a:r>
              <a:rPr lang="en-GB" sz="800" b="1">
                <a:solidFill>
                  <a:srgbClr val="1B2C37"/>
                </a:solidFill>
                <a:latin typeface="Arial Nova" panose="020B0504020202020204" pitchFamily="34" charset="0"/>
                <a:cs typeface="Arial"/>
              </a:rPr>
              <a:t>Peer reviews and engineering assurance</a:t>
            </a:r>
          </a:p>
          <a:p>
            <a:pPr marL="171450" lvl="0" indent="-171450" defTabSz="685783" fontAlgn="base">
              <a:spcBef>
                <a:spcPct val="0"/>
              </a:spcBef>
              <a:spcAft>
                <a:spcPts val="600"/>
              </a:spcAft>
              <a:buClr>
                <a:srgbClr val="41B6E6"/>
              </a:buClr>
              <a:buFontTx/>
              <a:buChar char="-"/>
              <a:defRPr/>
            </a:pPr>
            <a:endParaRPr lang="en-GB" sz="800" b="1">
              <a:solidFill>
                <a:srgbClr val="1B2C37"/>
              </a:solidFill>
              <a:latin typeface="Arial Nova" panose="020B0504020202020204" pitchFamily="34" charset="0"/>
              <a:cs typeface="Arial"/>
            </a:endParaRPr>
          </a:p>
          <a:p>
            <a:pPr marL="171450" marR="0" lvl="0" indent="-171450" algn="l" defTabSz="685783" rtl="0" eaLnBrk="1" fontAlgn="base" latinLnBrk="0" hangingPunct="1">
              <a:lnSpc>
                <a:spcPct val="100000"/>
              </a:lnSpc>
              <a:spcBef>
                <a:spcPct val="0"/>
              </a:spcBef>
              <a:spcAft>
                <a:spcPts val="600"/>
              </a:spcAft>
              <a:buClr>
                <a:srgbClr val="41B6E6"/>
              </a:buClr>
              <a:buSzTx/>
              <a:buFontTx/>
              <a:buChar char="-"/>
              <a:tabLst/>
              <a:defRPr/>
            </a:pPr>
            <a:r>
              <a:rPr kumimoji="0" lang="en-GB" sz="800" b="1" i="0" u="none" strike="noStrike" kern="1200" cap="none" spc="0" normalizeH="0" baseline="0" noProof="0">
                <a:ln>
                  <a:noFill/>
                </a:ln>
                <a:solidFill>
                  <a:srgbClr val="1B2C37"/>
                </a:solidFill>
                <a:effectLst/>
                <a:uLnTx/>
                <a:uFillTx/>
                <a:latin typeface="Arial Nova" panose="020B0504020202020204" pitchFamily="34" charset="0"/>
                <a:ea typeface="+mn-ea"/>
                <a:cs typeface="Arial"/>
              </a:rPr>
              <a:t>Logistics</a:t>
            </a:r>
            <a:r>
              <a:rPr kumimoji="0" lang="en-GB" sz="800" b="0" i="0" u="none" strike="noStrike" kern="1200" cap="none" spc="0" normalizeH="0" baseline="0" noProof="0">
                <a:ln>
                  <a:noFill/>
                </a:ln>
                <a:solidFill>
                  <a:srgbClr val="1B2C37"/>
                </a:solidFill>
                <a:effectLst/>
                <a:uLnTx/>
                <a:uFillTx/>
                <a:latin typeface="Arial Nova" panose="020B0504020202020204" pitchFamily="34" charset="0"/>
                <a:ea typeface="+mn-ea"/>
                <a:cs typeface="Arial"/>
              </a:rPr>
              <a:t> (To Site, Around Site, From Site. Type A, B&amp;C)</a:t>
            </a:r>
          </a:p>
          <a:p>
            <a:pPr marL="171450" marR="0" lvl="0" indent="-171450" algn="l" defTabSz="685783" rtl="0" eaLnBrk="1" fontAlgn="base" latinLnBrk="0" hangingPunct="1">
              <a:lnSpc>
                <a:spcPct val="100000"/>
              </a:lnSpc>
              <a:spcBef>
                <a:spcPct val="0"/>
              </a:spcBef>
              <a:spcAft>
                <a:spcPts val="600"/>
              </a:spcAft>
              <a:buClr>
                <a:srgbClr val="41B6E6"/>
              </a:buClr>
              <a:buSzTx/>
              <a:buFontTx/>
              <a:buChar char="-"/>
              <a:tabLst/>
              <a:defRPr/>
            </a:pPr>
            <a:r>
              <a:rPr lang="en-GB" sz="800" b="1">
                <a:solidFill>
                  <a:srgbClr val="1B2C37"/>
                </a:solidFill>
                <a:latin typeface="Arial Nova" panose="020B0504020202020204" pitchFamily="34" charset="0"/>
                <a:cs typeface="Arial"/>
              </a:rPr>
              <a:t>Project </a:t>
            </a:r>
            <a:r>
              <a:rPr kumimoji="0" lang="en-GB" sz="800" b="1" i="0" u="none" strike="noStrike" kern="1200" cap="none" spc="0" normalizeH="0" baseline="0" noProof="0">
                <a:ln>
                  <a:noFill/>
                </a:ln>
                <a:solidFill>
                  <a:srgbClr val="1B2C37"/>
                </a:solidFill>
                <a:effectLst/>
                <a:uLnTx/>
                <a:uFillTx/>
                <a:latin typeface="Arial Nova" panose="020B0504020202020204" pitchFamily="34" charset="0"/>
                <a:ea typeface="+mn-ea"/>
                <a:cs typeface="Arial"/>
              </a:rPr>
              <a:t>Planning </a:t>
            </a:r>
            <a:r>
              <a:rPr lang="en-GB" sz="800" b="1">
                <a:solidFill>
                  <a:srgbClr val="1B2C37"/>
                </a:solidFill>
                <a:latin typeface="Arial Nova" panose="020B0504020202020204" pitchFamily="34" charset="0"/>
                <a:cs typeface="Arial"/>
              </a:rPr>
              <a:t>&amp; </a:t>
            </a:r>
            <a:r>
              <a:rPr kumimoji="0" lang="en-GB" sz="800" b="1" i="0" u="none" strike="noStrike" kern="1200" cap="none" spc="0" normalizeH="0" baseline="0" noProof="0">
                <a:ln>
                  <a:noFill/>
                </a:ln>
                <a:solidFill>
                  <a:srgbClr val="1B2C37"/>
                </a:solidFill>
                <a:effectLst/>
                <a:uLnTx/>
                <a:uFillTx/>
                <a:latin typeface="Arial Nova" panose="020B0504020202020204" pitchFamily="34" charset="0"/>
                <a:ea typeface="+mn-ea"/>
                <a:cs typeface="Arial"/>
              </a:rPr>
              <a:t>Scheduling</a:t>
            </a:r>
          </a:p>
          <a:p>
            <a:pPr marL="171450" lvl="0" indent="-171450" defTabSz="685783" fontAlgn="base">
              <a:spcBef>
                <a:spcPct val="0"/>
              </a:spcBef>
              <a:buClr>
                <a:srgbClr val="41B6E6"/>
              </a:buClr>
              <a:buFontTx/>
              <a:buChar char="-"/>
              <a:defRPr/>
            </a:pPr>
            <a:r>
              <a:rPr lang="en-GB" sz="800" b="1">
                <a:solidFill>
                  <a:srgbClr val="1B2C37"/>
                </a:solidFill>
                <a:latin typeface="Arial Nova" panose="020B0504020202020204" pitchFamily="34" charset="0"/>
                <a:cs typeface="Arial"/>
              </a:rPr>
              <a:t>Information Management</a:t>
            </a:r>
          </a:p>
          <a:p>
            <a:pPr marL="514350" lvl="1" indent="-171450" defTabSz="685783" fontAlgn="base">
              <a:spcBef>
                <a:spcPct val="0"/>
              </a:spcBef>
              <a:buClr>
                <a:srgbClr val="41B6E6"/>
              </a:buClr>
              <a:buFontTx/>
              <a:buChar char="-"/>
              <a:defRPr/>
            </a:pPr>
            <a:r>
              <a:rPr lang="en-GB" sz="800">
                <a:solidFill>
                  <a:srgbClr val="1B2C37"/>
                </a:solidFill>
                <a:latin typeface="Arial Nova" panose="020B0504020202020204" pitchFamily="34" charset="0"/>
                <a:cs typeface="Arial"/>
              </a:rPr>
              <a:t>Development, Implementation and Supervision of </a:t>
            </a:r>
            <a:r>
              <a:rPr kumimoji="0" lang="en-GB" sz="800" b="0" i="0" u="none" strike="noStrike" kern="1200" cap="none" spc="0" normalizeH="0" baseline="0" noProof="0">
                <a:ln>
                  <a:noFill/>
                </a:ln>
                <a:solidFill>
                  <a:srgbClr val="1B2C37"/>
                </a:solidFill>
                <a:effectLst/>
                <a:uLnTx/>
                <a:uFillTx/>
                <a:latin typeface="Arial Nova" panose="020B0504020202020204" pitchFamily="34" charset="0"/>
                <a:ea typeface="+mn-ea"/>
                <a:cs typeface="Arial"/>
              </a:rPr>
              <a:t>systems &amp; process</a:t>
            </a:r>
          </a:p>
          <a:p>
            <a:pPr marL="171450" marR="0" lvl="0" indent="-171450" algn="l" defTabSz="685783" rtl="0" eaLnBrk="1" fontAlgn="base" latinLnBrk="0" hangingPunct="1">
              <a:lnSpc>
                <a:spcPct val="100000"/>
              </a:lnSpc>
              <a:spcBef>
                <a:spcPct val="0"/>
              </a:spcBef>
              <a:spcAft>
                <a:spcPts val="600"/>
              </a:spcAft>
              <a:buClr>
                <a:srgbClr val="41B6E6"/>
              </a:buClr>
              <a:buSzTx/>
              <a:buFontTx/>
              <a:buChar char="-"/>
              <a:tabLst/>
              <a:defRPr/>
            </a:pPr>
            <a:r>
              <a:rPr kumimoji="0" lang="en-GB" sz="800" b="1" i="0" u="none" strike="noStrike" kern="1200" cap="none" spc="0" normalizeH="0" baseline="0" noProof="0">
                <a:ln>
                  <a:noFill/>
                </a:ln>
                <a:solidFill>
                  <a:srgbClr val="1B2C37"/>
                </a:solidFill>
                <a:effectLst/>
                <a:uLnTx/>
                <a:uFillTx/>
                <a:latin typeface="Arial Nova" panose="020B0504020202020204" pitchFamily="34" charset="0"/>
                <a:ea typeface="+mn-ea"/>
                <a:cs typeface="Arial"/>
              </a:rPr>
              <a:t>Lean &amp; Performance Improvement</a:t>
            </a:r>
            <a:r>
              <a:rPr kumimoji="0" lang="en-GB" sz="800" b="0" i="0" u="none" strike="noStrike" kern="1200" cap="none" spc="0" normalizeH="0" baseline="0" noProof="0">
                <a:ln>
                  <a:noFill/>
                </a:ln>
                <a:solidFill>
                  <a:srgbClr val="1B2C37"/>
                </a:solidFill>
                <a:effectLst/>
                <a:uLnTx/>
                <a:uFillTx/>
                <a:latin typeface="Arial Nova" panose="020B0504020202020204" pitchFamily="34" charset="0"/>
                <a:ea typeface="+mn-ea"/>
                <a:cs typeface="Arial"/>
              </a:rPr>
              <a:t> initiatives</a:t>
            </a:r>
          </a:p>
          <a:p>
            <a:pPr marL="171450" marR="0" lvl="0" indent="-171450" algn="l" defTabSz="685783" rtl="0" eaLnBrk="1" fontAlgn="base" latinLnBrk="0" hangingPunct="1">
              <a:lnSpc>
                <a:spcPct val="100000"/>
              </a:lnSpc>
              <a:spcBef>
                <a:spcPct val="0"/>
              </a:spcBef>
              <a:buClr>
                <a:srgbClr val="41B6E6"/>
              </a:buClr>
              <a:buSzTx/>
              <a:buFontTx/>
              <a:buChar char="-"/>
              <a:tabLst/>
              <a:defRPr/>
            </a:pPr>
            <a:r>
              <a:rPr lang="en-GB" sz="800" b="1">
                <a:solidFill>
                  <a:srgbClr val="1B2C37"/>
                </a:solidFill>
                <a:latin typeface="Arial Nova" panose="020B0504020202020204" pitchFamily="34" charset="0"/>
                <a:cs typeface="Arial"/>
              </a:rPr>
              <a:t>Quality Assurance</a:t>
            </a:r>
          </a:p>
          <a:p>
            <a:pPr marL="514350" lvl="1" indent="-171450" defTabSz="685783" fontAlgn="base">
              <a:spcBef>
                <a:spcPct val="0"/>
              </a:spcBef>
              <a:spcAft>
                <a:spcPts val="600"/>
              </a:spcAft>
              <a:buClr>
                <a:srgbClr val="41B6E6"/>
              </a:buClr>
              <a:buFontTx/>
              <a:buChar char="-"/>
              <a:defRPr/>
            </a:pPr>
            <a:r>
              <a:rPr kumimoji="0" lang="en-GB" sz="800" b="0" i="0" u="none" strike="noStrike" kern="1200" cap="none" spc="0" normalizeH="0" baseline="0" noProof="0">
                <a:ln>
                  <a:noFill/>
                </a:ln>
                <a:solidFill>
                  <a:srgbClr val="1B2C37"/>
                </a:solidFill>
                <a:effectLst/>
                <a:uLnTx/>
                <a:uFillTx/>
                <a:latin typeface="Arial Nova" panose="020B0504020202020204" pitchFamily="34" charset="0"/>
                <a:ea typeface="+mn-ea"/>
                <a:cs typeface="Arial"/>
              </a:rPr>
              <a:t>Development, Implementation and Supervision of Digital Progressive Assurance</a:t>
            </a:r>
          </a:p>
          <a:p>
            <a:pPr marL="171450" marR="0" lvl="0" indent="-171450" algn="l" defTabSz="685783" rtl="0" eaLnBrk="1" fontAlgn="base" latinLnBrk="0" hangingPunct="1">
              <a:lnSpc>
                <a:spcPct val="100000"/>
              </a:lnSpc>
              <a:spcBef>
                <a:spcPct val="0"/>
              </a:spcBef>
              <a:spcAft>
                <a:spcPts val="600"/>
              </a:spcAft>
              <a:buClr>
                <a:srgbClr val="41B6E6"/>
              </a:buClr>
              <a:buSzTx/>
              <a:buFontTx/>
              <a:buChar char="-"/>
              <a:tabLst/>
              <a:defRPr/>
            </a:pPr>
            <a:r>
              <a:rPr kumimoji="0" lang="en-GB" sz="800" b="1" i="0" u="none" strike="noStrike" kern="1200" cap="none" spc="0" normalizeH="0" baseline="0" noProof="0">
                <a:ln>
                  <a:noFill/>
                </a:ln>
                <a:solidFill>
                  <a:srgbClr val="1B2C37"/>
                </a:solidFill>
                <a:effectLst/>
                <a:uLnTx/>
                <a:uFillTx/>
                <a:latin typeface="Arial Nova" panose="020B0504020202020204" pitchFamily="34" charset="0"/>
                <a:ea typeface="+mn-ea"/>
                <a:cs typeface="Arial"/>
              </a:rPr>
              <a:t>Reporting &amp; Data Analytics</a:t>
            </a:r>
          </a:p>
          <a:p>
            <a:pPr marL="171450" marR="0" lvl="0" indent="-171450" algn="l" defTabSz="685783" rtl="0" eaLnBrk="1" fontAlgn="base" latinLnBrk="0" hangingPunct="1">
              <a:lnSpc>
                <a:spcPct val="100000"/>
              </a:lnSpc>
              <a:spcBef>
                <a:spcPct val="0"/>
              </a:spcBef>
              <a:spcAft>
                <a:spcPts val="0"/>
              </a:spcAft>
              <a:buClr>
                <a:srgbClr val="41B6E6"/>
              </a:buClr>
              <a:buSzTx/>
              <a:buFontTx/>
              <a:buChar char="-"/>
              <a:tabLst/>
              <a:defRPr/>
            </a:pPr>
            <a:r>
              <a:rPr kumimoji="0" lang="en-GB" sz="800" b="1" i="0" u="none" strike="noStrike" kern="1200" cap="none" spc="0" normalizeH="0" baseline="0" noProof="0">
                <a:ln>
                  <a:noFill/>
                </a:ln>
                <a:solidFill>
                  <a:srgbClr val="1B2C37"/>
                </a:solidFill>
                <a:effectLst/>
                <a:uLnTx/>
                <a:uFillTx/>
                <a:latin typeface="Arial Nova" panose="020B0504020202020204" pitchFamily="34" charset="0"/>
                <a:ea typeface="+mn-ea"/>
                <a:cs typeface="Arial"/>
              </a:rPr>
              <a:t>Governance</a:t>
            </a:r>
          </a:p>
          <a:p>
            <a:pPr marL="514350" marR="0" lvl="1" indent="-171450" algn="l" defTabSz="685783" rtl="0" eaLnBrk="1" fontAlgn="base" latinLnBrk="0" hangingPunct="1">
              <a:lnSpc>
                <a:spcPct val="100000"/>
              </a:lnSpc>
              <a:spcBef>
                <a:spcPct val="0"/>
              </a:spcBef>
              <a:buClr>
                <a:srgbClr val="41B6E6"/>
              </a:buClr>
              <a:buSzTx/>
              <a:buFontTx/>
              <a:buChar char="-"/>
              <a:tabLst/>
              <a:defRPr/>
            </a:pPr>
            <a:r>
              <a:rPr kumimoji="0" lang="en-GB" sz="800" b="0" i="0" u="none" strike="noStrike" kern="1200" cap="none" spc="0" normalizeH="0" baseline="0" noProof="0">
                <a:ln>
                  <a:noFill/>
                </a:ln>
                <a:solidFill>
                  <a:srgbClr val="1B2C37"/>
                </a:solidFill>
                <a:effectLst/>
                <a:uLnTx/>
                <a:uFillTx/>
                <a:latin typeface="Arial Nova" panose="020B0504020202020204" pitchFamily="34" charset="0"/>
                <a:ea typeface="+mn-ea"/>
                <a:cs typeface="Arial"/>
              </a:rPr>
              <a:t>Cost/Risk/Change Management</a:t>
            </a:r>
          </a:p>
          <a:p>
            <a:pPr marL="514350" marR="0" lvl="1" indent="-171450" algn="l" defTabSz="685783" rtl="0" eaLnBrk="1" fontAlgn="base" latinLnBrk="0" hangingPunct="1">
              <a:lnSpc>
                <a:spcPct val="100000"/>
              </a:lnSpc>
              <a:spcBef>
                <a:spcPct val="0"/>
              </a:spcBef>
              <a:spcAft>
                <a:spcPts val="600"/>
              </a:spcAft>
              <a:buClr>
                <a:srgbClr val="41B6E6"/>
              </a:buClr>
              <a:buSzTx/>
              <a:buFontTx/>
              <a:buChar char="-"/>
              <a:tabLst/>
              <a:defRPr/>
            </a:pPr>
            <a:r>
              <a:rPr lang="en-GB" sz="800">
                <a:solidFill>
                  <a:srgbClr val="1B2C37"/>
                </a:solidFill>
                <a:latin typeface="Arial Nova" panose="020B0504020202020204" pitchFamily="34" charset="0"/>
                <a:cs typeface="Arial"/>
              </a:rPr>
              <a:t>GBL</a:t>
            </a:r>
            <a:endParaRPr kumimoji="0" lang="en-GB" sz="800" b="0" i="0" u="none" strike="noStrike" kern="1200" cap="none" spc="0" normalizeH="0" baseline="0" noProof="0">
              <a:ln>
                <a:noFill/>
              </a:ln>
              <a:solidFill>
                <a:srgbClr val="1B2C37"/>
              </a:solidFill>
              <a:effectLst/>
              <a:uLnTx/>
              <a:uFillTx/>
              <a:latin typeface="Arial Nova" panose="020B0504020202020204" pitchFamily="34" charset="0"/>
              <a:ea typeface="+mn-ea"/>
              <a:cs typeface="Arial"/>
            </a:endParaRPr>
          </a:p>
          <a:p>
            <a:pPr marL="171450" lvl="0" indent="-171450" defTabSz="685783" fontAlgn="base">
              <a:spcBef>
                <a:spcPct val="0"/>
              </a:spcBef>
              <a:spcAft>
                <a:spcPts val="600"/>
              </a:spcAft>
              <a:buClr>
                <a:srgbClr val="41B6E6"/>
              </a:buClr>
              <a:buFontTx/>
              <a:buChar char="-"/>
              <a:defRPr/>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188E4E-6F79-4D24-9D2A-CBDDABDE2EF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807555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Strategic Services creates the drivers for development of all services within the Production Hub.</a:t>
            </a:r>
          </a:p>
          <a:p>
            <a:r>
              <a:rPr lang="en-GB" sz="1200" kern="1200">
                <a:solidFill>
                  <a:schemeClr val="tx1"/>
                </a:solidFill>
                <a:effectLst/>
                <a:latin typeface="+mn-lt"/>
                <a:ea typeface="+mn-ea"/>
                <a:cs typeface="+mn-cs"/>
              </a:rPr>
              <a:t>By working closely with our customers and understanding the long-term pipeline we can ensure that all efforts are focused on improving how we work to deliver the best possible outcome</a:t>
            </a:r>
          </a:p>
          <a:p>
            <a:r>
              <a:rPr lang="en-GB" sz="1200" kern="1200">
                <a:solidFill>
                  <a:schemeClr val="tx1"/>
                </a:solidFill>
                <a:effectLst/>
                <a:latin typeface="+mn-lt"/>
                <a:ea typeface="+mn-ea"/>
                <a:cs typeface="+mn-cs"/>
              </a:rPr>
              <a:t>Therefore, we can innovate on the things that matter most ensuring we maximise the benefits delivered from funding opportunities.</a:t>
            </a:r>
          </a:p>
          <a:p>
            <a:pPr marL="0" marR="0" lvl="0" indent="0" algn="l" defTabSz="685783" rtl="0" eaLnBrk="1" fontAlgn="base" latinLnBrk="0" hangingPunct="1">
              <a:lnSpc>
                <a:spcPct val="100000"/>
              </a:lnSpc>
              <a:spcBef>
                <a:spcPct val="0"/>
              </a:spcBef>
              <a:buClr>
                <a:srgbClr val="41B6E6"/>
              </a:buClr>
              <a:buSzTx/>
              <a:buFontTx/>
              <a:buNone/>
              <a:tabLst/>
              <a:defRPr/>
            </a:pPr>
            <a:endParaRPr kumimoji="0" lang="en-GB" sz="800" b="1" i="0" u="none" strike="noStrike" kern="1200" cap="none" spc="0" normalizeH="0" baseline="0" noProof="0">
              <a:ln>
                <a:noFill/>
              </a:ln>
              <a:solidFill>
                <a:srgbClr val="1B2C37"/>
              </a:solidFill>
              <a:effectLst/>
              <a:uLnTx/>
              <a:uFillTx/>
              <a:latin typeface="Arial Nova" panose="020B0504020202020204" pitchFamily="34" charset="0"/>
              <a:ea typeface="+mn-ea"/>
              <a:cs typeface="Arial"/>
            </a:endParaRPr>
          </a:p>
          <a:p>
            <a:r>
              <a:rPr lang="en-GB" sz="1200" kern="1200">
                <a:solidFill>
                  <a:schemeClr val="tx1"/>
                </a:solidFill>
                <a:effectLst/>
                <a:latin typeface="+mn-lt"/>
                <a:ea typeface="+mn-ea"/>
                <a:cs typeface="+mn-cs"/>
              </a:rPr>
              <a:t>Engineering Services provide expert support to our projects.</a:t>
            </a:r>
          </a:p>
          <a:p>
            <a:r>
              <a:rPr lang="en-GB" sz="1200" kern="1200">
                <a:solidFill>
                  <a:schemeClr val="tx1"/>
                </a:solidFill>
                <a:effectLst/>
                <a:latin typeface="+mn-lt"/>
                <a:ea typeface="+mn-ea"/>
                <a:cs typeface="+mn-cs"/>
              </a:rPr>
              <a:t>By leveraging scale across our portfolio, we are able to share the expert support of individuals across projects. This improves their utilisation and enables the project to benefit from in-house technical support </a:t>
            </a:r>
          </a:p>
          <a:p>
            <a:r>
              <a:rPr lang="en-GB" sz="1200" kern="1200">
                <a:solidFill>
                  <a:schemeClr val="tx1"/>
                </a:solidFill>
                <a:effectLst/>
                <a:latin typeface="+mn-lt"/>
                <a:ea typeface="+mn-ea"/>
                <a:cs typeface="+mn-cs"/>
              </a:rPr>
              <a:t>Using Engineering Services projects can be confident of the level of quality, as the teams are incentivised to achieve the best value outcome for the business.</a:t>
            </a:r>
          </a:p>
          <a:p>
            <a:pPr marL="0" marR="0" lvl="0" indent="0" algn="l" defTabSz="685783" rtl="0" eaLnBrk="1" fontAlgn="base" latinLnBrk="0" hangingPunct="1">
              <a:lnSpc>
                <a:spcPct val="100000"/>
              </a:lnSpc>
              <a:spcBef>
                <a:spcPct val="0"/>
              </a:spcBef>
              <a:buClr>
                <a:srgbClr val="41B6E6"/>
              </a:buClr>
              <a:buSzTx/>
              <a:buFontTx/>
              <a:buNone/>
              <a:tabLst/>
              <a:defRPr/>
            </a:pPr>
            <a:endParaRPr kumimoji="0" lang="en-GB" sz="800" b="1" i="0" u="none" strike="noStrike" kern="1200" cap="none" spc="0" normalizeH="0" baseline="0" noProof="0">
              <a:ln>
                <a:noFill/>
              </a:ln>
              <a:solidFill>
                <a:srgbClr val="1B2C37"/>
              </a:solidFill>
              <a:effectLst/>
              <a:uLnTx/>
              <a:uFillTx/>
              <a:latin typeface="Arial Nova" panose="020B0504020202020204" pitchFamily="34" charset="0"/>
              <a:ea typeface="+mn-ea"/>
              <a:cs typeface="Arial"/>
            </a:endParaRPr>
          </a:p>
          <a:p>
            <a:r>
              <a:rPr lang="en-GB" sz="1200" kern="1200">
                <a:solidFill>
                  <a:schemeClr val="tx1"/>
                </a:solidFill>
                <a:effectLst/>
                <a:latin typeface="+mn-lt"/>
                <a:ea typeface="+mn-ea"/>
                <a:cs typeface="+mn-cs"/>
              </a:rPr>
              <a:t>Project Services are being developed to maximise the opportunity presented when we look at all our projects as programmes.</a:t>
            </a:r>
          </a:p>
          <a:p>
            <a:r>
              <a:rPr lang="en-GB" sz="1200" kern="1200">
                <a:solidFill>
                  <a:schemeClr val="tx1"/>
                </a:solidFill>
                <a:effectLst/>
                <a:latin typeface="+mn-lt"/>
                <a:ea typeface="+mn-ea"/>
                <a:cs typeface="+mn-cs"/>
              </a:rPr>
              <a:t>Through the optimisation of standard services, projects can concentrate on adding value </a:t>
            </a:r>
            <a:r>
              <a:rPr lang="en-US" sz="1200" kern="1200">
                <a:solidFill>
                  <a:schemeClr val="tx1"/>
                </a:solidFill>
                <a:effectLst/>
                <a:latin typeface="+mn-lt"/>
                <a:ea typeface="+mn-ea"/>
                <a:cs typeface="+mn-cs"/>
              </a:rPr>
              <a:t>  </a:t>
            </a:r>
            <a:r>
              <a:rPr lang="en-GB" sz="1200" kern="1200">
                <a:solidFill>
                  <a:schemeClr val="tx1"/>
                </a:solidFill>
                <a:effectLst/>
                <a:latin typeface="+mn-lt"/>
                <a:ea typeface="+mn-ea"/>
                <a:cs typeface="+mn-cs"/>
              </a:rPr>
              <a:t>where routine services support daily, weekly, monthly standard routines.</a:t>
            </a:r>
          </a:p>
          <a:p>
            <a:r>
              <a:rPr lang="en-GB" sz="1200" kern="1200">
                <a:solidFill>
                  <a:schemeClr val="tx1"/>
                </a:solidFill>
                <a:effectLst/>
                <a:latin typeface="+mn-lt"/>
                <a:ea typeface="+mn-ea"/>
                <a:cs typeface="+mn-cs"/>
              </a:rPr>
              <a:t>Project Services are there to standardise our processes and apply continuous improvement through the adoption of Lean principles.</a:t>
            </a:r>
          </a:p>
          <a:p>
            <a:endParaRPr kumimoji="0" lang="en-US" sz="1200" b="1" i="0" u="none" strike="noStrike" kern="1200" cap="none" spc="0" normalizeH="0" baseline="0" noProof="0">
              <a:ln>
                <a:noFill/>
              </a:ln>
              <a:solidFill>
                <a:schemeClr val="tx1"/>
              </a:solidFill>
              <a:effectLst/>
              <a:uLnTx/>
              <a:uFillTx/>
              <a:latin typeface="+mn-lt"/>
              <a:ea typeface="+mn-ea"/>
              <a:cs typeface="+mn-cs"/>
            </a:endParaRPr>
          </a:p>
          <a:p>
            <a:r>
              <a:rPr lang="en-GB" sz="1200" kern="1200">
                <a:solidFill>
                  <a:schemeClr val="tx1"/>
                </a:solidFill>
                <a:effectLst/>
                <a:latin typeface="+mn-lt"/>
                <a:ea typeface="+mn-ea"/>
                <a:cs typeface="+mn-cs"/>
              </a:rPr>
              <a:t>Transformation Services co-ordinate and deliver our strategic change programmes.</a:t>
            </a:r>
          </a:p>
          <a:p>
            <a:r>
              <a:rPr lang="en-GB" sz="1200" kern="1200">
                <a:solidFill>
                  <a:schemeClr val="tx1"/>
                </a:solidFill>
                <a:effectLst/>
                <a:latin typeface="+mn-lt"/>
                <a:ea typeface="+mn-ea"/>
                <a:cs typeface="+mn-cs"/>
              </a:rPr>
              <a:t>Working closely with Highways England on Innovation Reapplied </a:t>
            </a:r>
            <a:r>
              <a:rPr lang="en-US" sz="1200" kern="1200">
                <a:solidFill>
                  <a:schemeClr val="tx1"/>
                </a:solidFill>
                <a:effectLst/>
                <a:latin typeface="+mn-lt"/>
                <a:ea typeface="+mn-ea"/>
                <a:cs typeface="+mn-cs"/>
              </a:rPr>
              <a:t> </a:t>
            </a:r>
            <a:r>
              <a:rPr lang="en-GB" sz="1200" kern="1200">
                <a:solidFill>
                  <a:schemeClr val="tx1"/>
                </a:solidFill>
                <a:effectLst/>
                <a:latin typeface="+mn-lt"/>
                <a:ea typeface="+mn-ea"/>
                <a:cs typeface="+mn-cs"/>
              </a:rPr>
              <a:t>(HEs approach to the implementation of Lean) </a:t>
            </a:r>
            <a:r>
              <a:rPr lang="en-US" sz="1200" kern="1200">
                <a:solidFill>
                  <a:schemeClr val="tx1"/>
                </a:solidFill>
                <a:effectLst/>
                <a:latin typeface="+mn-lt"/>
                <a:ea typeface="+mn-ea"/>
                <a:cs typeface="+mn-cs"/>
              </a:rPr>
              <a:t> </a:t>
            </a:r>
            <a:r>
              <a:rPr lang="en-GB" sz="1200" kern="1200">
                <a:solidFill>
                  <a:schemeClr val="tx1"/>
                </a:solidFill>
                <a:effectLst/>
                <a:latin typeface="+mn-lt"/>
                <a:ea typeface="+mn-ea"/>
                <a:cs typeface="+mn-cs"/>
              </a:rPr>
              <a:t>the initiatives being undertaken will shape how we work for years to come.</a:t>
            </a:r>
          </a:p>
          <a:p>
            <a:r>
              <a:rPr lang="en-GB" sz="1200" kern="1200">
                <a:solidFill>
                  <a:schemeClr val="tx1"/>
                </a:solidFill>
                <a:effectLst/>
                <a:latin typeface="+mn-lt"/>
                <a:ea typeface="+mn-ea"/>
                <a:cs typeface="+mn-cs"/>
              </a:rPr>
              <a:t>Based on the opportunities identified in Strategic Services and Highways England’s strategic change programmes, the transformation activity is focused on delivering change to create better outcomes for our customers, our people and our stakeholders</a:t>
            </a:r>
            <a:r>
              <a:rPr lang="en-US" sz="1200" kern="1200">
                <a:solidFill>
                  <a:schemeClr val="tx1"/>
                </a:solidFill>
                <a:effectLst/>
                <a:latin typeface="+mn-lt"/>
                <a:ea typeface="+mn-ea"/>
                <a:cs typeface="+mn-cs"/>
              </a:rPr>
              <a:t>  </a:t>
            </a:r>
            <a:r>
              <a:rPr lang="en-GB" sz="1200" kern="1200">
                <a:solidFill>
                  <a:schemeClr val="tx1"/>
                </a:solidFill>
                <a:effectLst/>
                <a:latin typeface="+mn-lt"/>
                <a:ea typeface="+mn-ea"/>
                <a:cs typeface="+mn-cs"/>
              </a:rPr>
              <a:t>.</a:t>
            </a:r>
          </a:p>
          <a:p>
            <a:r>
              <a:rPr lang="en-US" sz="1200" kern="1200">
                <a:solidFill>
                  <a:schemeClr val="tx1"/>
                </a:solidFill>
                <a:effectLst/>
                <a:latin typeface="+mn-lt"/>
                <a:ea typeface="+mn-ea"/>
                <a:cs typeface="+mn-cs"/>
              </a:rPr>
              <a:t> </a:t>
            </a:r>
            <a:endParaRPr kumimoji="0" lang="en-GB" sz="800" b="1" i="0" u="none" strike="noStrike" kern="1200" cap="none" spc="0" normalizeH="0" baseline="0" noProof="0">
              <a:ln>
                <a:noFill/>
              </a:ln>
              <a:solidFill>
                <a:srgbClr val="1B2C37"/>
              </a:solidFill>
              <a:effectLst/>
              <a:uLnTx/>
              <a:uFillTx/>
              <a:latin typeface="Arial Nova" panose="020B0504020202020204" pitchFamily="34" charset="0"/>
              <a:ea typeface="+mn-ea"/>
              <a:cs typeface="Arial"/>
            </a:endParaRPr>
          </a:p>
          <a:p>
            <a:pPr marL="171450" marR="0" lvl="0" indent="-171450" algn="l" defTabSz="685783" rtl="0" eaLnBrk="1" fontAlgn="base" latinLnBrk="0" hangingPunct="1">
              <a:lnSpc>
                <a:spcPct val="100000"/>
              </a:lnSpc>
              <a:spcBef>
                <a:spcPct val="0"/>
              </a:spcBef>
              <a:buClr>
                <a:srgbClr val="41B6E6"/>
              </a:buClr>
              <a:buSzTx/>
              <a:buFontTx/>
              <a:buChar char="-"/>
              <a:tabLst/>
              <a:defRPr/>
            </a:pPr>
            <a:r>
              <a:rPr kumimoji="0" lang="en-GB" sz="800" b="1" i="0" u="none" strike="noStrike" kern="1200" cap="none" spc="0" normalizeH="0" baseline="0" noProof="0">
                <a:ln>
                  <a:noFill/>
                </a:ln>
                <a:solidFill>
                  <a:srgbClr val="1B2C37"/>
                </a:solidFill>
                <a:effectLst/>
                <a:uLnTx/>
                <a:uFillTx/>
                <a:latin typeface="Arial Nova" panose="020B0504020202020204" pitchFamily="34" charset="0"/>
                <a:ea typeface="+mn-ea"/>
                <a:cs typeface="Arial"/>
              </a:rPr>
              <a:t>Materials Engineering</a:t>
            </a:r>
          </a:p>
          <a:p>
            <a:pPr marL="514350" lvl="1" indent="-171450" defTabSz="685783" fontAlgn="base">
              <a:spcBef>
                <a:spcPct val="0"/>
              </a:spcBef>
              <a:buClr>
                <a:srgbClr val="41B6E6"/>
              </a:buClr>
              <a:buFontTx/>
              <a:buChar char="-"/>
              <a:defRPr/>
            </a:pPr>
            <a:r>
              <a:rPr lang="en-GB" sz="800">
                <a:solidFill>
                  <a:srgbClr val="1B2C37"/>
                </a:solidFill>
                <a:latin typeface="Arial Nova" panose="020B0504020202020204" pitchFamily="34" charset="0"/>
                <a:cs typeface="Arial"/>
              </a:rPr>
              <a:t>Planning &amp; Optimisation</a:t>
            </a:r>
          </a:p>
          <a:p>
            <a:pPr marL="514350" lvl="1" indent="-171450" defTabSz="685783" fontAlgn="base">
              <a:spcBef>
                <a:spcPct val="0"/>
              </a:spcBef>
              <a:buClr>
                <a:srgbClr val="41B6E6"/>
              </a:buClr>
              <a:buFontTx/>
              <a:buChar char="-"/>
              <a:defRPr/>
            </a:pPr>
            <a:r>
              <a:rPr lang="en-GB" sz="800">
                <a:solidFill>
                  <a:srgbClr val="1B2C37"/>
                </a:solidFill>
                <a:latin typeface="Arial Nova" panose="020B0504020202020204" pitchFamily="34" charset="0"/>
                <a:cs typeface="Arial"/>
              </a:rPr>
              <a:t>Laboratory Services</a:t>
            </a:r>
          </a:p>
          <a:p>
            <a:pPr marL="514350" lvl="1" indent="-171450" defTabSz="685783" fontAlgn="base">
              <a:spcBef>
                <a:spcPct val="0"/>
              </a:spcBef>
              <a:spcAft>
                <a:spcPts val="600"/>
              </a:spcAft>
              <a:buClr>
                <a:srgbClr val="41B6E6"/>
              </a:buClr>
              <a:buFontTx/>
              <a:buChar char="-"/>
              <a:defRPr/>
            </a:pPr>
            <a:r>
              <a:rPr lang="en-GB" sz="800">
                <a:solidFill>
                  <a:srgbClr val="1B2C37"/>
                </a:solidFill>
                <a:latin typeface="Arial Nova" panose="020B0504020202020204" pitchFamily="34" charset="0"/>
                <a:cs typeface="Arial"/>
              </a:rPr>
              <a:t>Contamination Risk Assessment</a:t>
            </a:r>
          </a:p>
          <a:p>
            <a:pPr marL="171450" marR="0" lvl="0" indent="-171450" algn="l" defTabSz="685783" rtl="0" eaLnBrk="1" fontAlgn="base" latinLnBrk="0" hangingPunct="1">
              <a:lnSpc>
                <a:spcPct val="100000"/>
              </a:lnSpc>
              <a:spcBef>
                <a:spcPct val="0"/>
              </a:spcBef>
              <a:spcAft>
                <a:spcPts val="600"/>
              </a:spcAft>
              <a:buClr>
                <a:srgbClr val="41B6E6"/>
              </a:buClr>
              <a:buSzTx/>
              <a:buFontTx/>
              <a:buChar char="-"/>
              <a:tabLst/>
              <a:defRPr/>
            </a:pPr>
            <a:r>
              <a:rPr kumimoji="0" lang="en-GB" sz="800" b="1" i="0" u="none" strike="noStrike" kern="1200" cap="none" spc="0" normalizeH="0" baseline="0" noProof="0">
                <a:ln>
                  <a:noFill/>
                </a:ln>
                <a:solidFill>
                  <a:srgbClr val="1B2C37"/>
                </a:solidFill>
                <a:effectLst/>
                <a:uLnTx/>
                <a:uFillTx/>
                <a:latin typeface="Arial Nova" panose="020B0504020202020204" pitchFamily="34" charset="0"/>
                <a:ea typeface="+mn-ea"/>
                <a:cs typeface="Arial"/>
              </a:rPr>
              <a:t>Temporary Works Design</a:t>
            </a:r>
          </a:p>
          <a:p>
            <a:pPr marL="171450" marR="0" lvl="0" indent="-171450" algn="l" defTabSz="685783" rtl="0" eaLnBrk="1" fontAlgn="base" latinLnBrk="0" hangingPunct="1">
              <a:lnSpc>
                <a:spcPct val="100000"/>
              </a:lnSpc>
              <a:spcBef>
                <a:spcPct val="0"/>
              </a:spcBef>
              <a:buClr>
                <a:srgbClr val="41B6E6"/>
              </a:buClr>
              <a:buSzTx/>
              <a:buFontTx/>
              <a:buChar char="-"/>
              <a:tabLst/>
              <a:defRPr/>
            </a:pPr>
            <a:r>
              <a:rPr kumimoji="0" lang="en-GB" sz="800" b="1" i="0" u="none" strike="noStrike" kern="1200" cap="none" spc="0" normalizeH="0" baseline="0" noProof="0">
                <a:ln>
                  <a:noFill/>
                </a:ln>
                <a:solidFill>
                  <a:srgbClr val="1B2C37"/>
                </a:solidFill>
                <a:effectLst/>
                <a:uLnTx/>
                <a:uFillTx/>
                <a:latin typeface="Arial Nova" panose="020B0504020202020204" pitchFamily="34" charset="0"/>
                <a:ea typeface="+mn-ea"/>
                <a:cs typeface="Arial"/>
              </a:rPr>
              <a:t>Digital Engineering</a:t>
            </a:r>
          </a:p>
          <a:p>
            <a:pPr marL="514350" lvl="1" indent="-171450" defTabSz="685783" fontAlgn="base">
              <a:spcBef>
                <a:spcPct val="0"/>
              </a:spcBef>
              <a:buClr>
                <a:srgbClr val="41B6E6"/>
              </a:buClr>
              <a:buFontTx/>
              <a:buChar char="-"/>
              <a:defRPr/>
            </a:pPr>
            <a:r>
              <a:rPr lang="en-GB" sz="800">
                <a:solidFill>
                  <a:srgbClr val="1B2C37"/>
                </a:solidFill>
                <a:latin typeface="Arial Nova" panose="020B0504020202020204" pitchFamily="34" charset="0"/>
                <a:cs typeface="Arial"/>
              </a:rPr>
              <a:t>Drawing &amp; 3D modelling</a:t>
            </a:r>
          </a:p>
          <a:p>
            <a:pPr marL="514350" lvl="1" indent="-171450" defTabSz="685783" fontAlgn="base">
              <a:spcBef>
                <a:spcPct val="0"/>
              </a:spcBef>
              <a:spcAft>
                <a:spcPts val="600"/>
              </a:spcAft>
              <a:buClr>
                <a:srgbClr val="41B6E6"/>
              </a:buClr>
              <a:buFontTx/>
              <a:buChar char="-"/>
              <a:defRPr/>
            </a:pPr>
            <a:r>
              <a:rPr lang="en-GB" sz="800">
                <a:solidFill>
                  <a:srgbClr val="1B2C37"/>
                </a:solidFill>
                <a:latin typeface="Arial Nova" panose="020B0504020202020204" pitchFamily="34" charset="0"/>
                <a:cs typeface="Arial"/>
              </a:rPr>
              <a:t>4D modelling &amp; visualisations</a:t>
            </a:r>
          </a:p>
          <a:p>
            <a:pPr marL="171450" lvl="0" indent="-171450" defTabSz="685783" fontAlgn="base">
              <a:spcBef>
                <a:spcPct val="0"/>
              </a:spcBef>
              <a:spcAft>
                <a:spcPts val="600"/>
              </a:spcAft>
              <a:buClr>
                <a:srgbClr val="41B6E6"/>
              </a:buClr>
              <a:buFontTx/>
              <a:buChar char="-"/>
              <a:defRPr/>
            </a:pPr>
            <a:r>
              <a:rPr lang="en-GB" sz="800" b="1">
                <a:solidFill>
                  <a:srgbClr val="1B2C37"/>
                </a:solidFill>
                <a:latin typeface="Arial Nova" panose="020B0504020202020204" pitchFamily="34" charset="0"/>
                <a:cs typeface="Arial"/>
              </a:rPr>
              <a:t>Pre-construction methodology solutions</a:t>
            </a:r>
          </a:p>
          <a:p>
            <a:pPr marL="171450" lvl="0" indent="-171450" defTabSz="685783" fontAlgn="base">
              <a:spcBef>
                <a:spcPct val="0"/>
              </a:spcBef>
              <a:spcAft>
                <a:spcPts val="600"/>
              </a:spcAft>
              <a:buClr>
                <a:srgbClr val="41B6E6"/>
              </a:buClr>
              <a:buFontTx/>
              <a:buChar char="-"/>
              <a:defRPr/>
            </a:pPr>
            <a:r>
              <a:rPr lang="en-GB" sz="800" b="1">
                <a:solidFill>
                  <a:srgbClr val="1B2C37"/>
                </a:solidFill>
                <a:latin typeface="Arial Nova" panose="020B0504020202020204" pitchFamily="34" charset="0"/>
                <a:cs typeface="Arial"/>
              </a:rPr>
              <a:t>Peer reviews and engineering assurance</a:t>
            </a:r>
          </a:p>
          <a:p>
            <a:pPr marL="171450" lvl="0" indent="-171450" defTabSz="685783" fontAlgn="base">
              <a:spcBef>
                <a:spcPct val="0"/>
              </a:spcBef>
              <a:spcAft>
                <a:spcPts val="600"/>
              </a:spcAft>
              <a:buClr>
                <a:srgbClr val="41B6E6"/>
              </a:buClr>
              <a:buFontTx/>
              <a:buChar char="-"/>
              <a:defRPr/>
            </a:pPr>
            <a:endParaRPr lang="en-GB" sz="800" b="1">
              <a:solidFill>
                <a:srgbClr val="1B2C37"/>
              </a:solidFill>
              <a:latin typeface="Arial Nova" panose="020B0504020202020204" pitchFamily="34" charset="0"/>
              <a:cs typeface="Arial"/>
            </a:endParaRPr>
          </a:p>
          <a:p>
            <a:pPr marL="171450" marR="0" lvl="0" indent="-171450" algn="l" defTabSz="685783" rtl="0" eaLnBrk="1" fontAlgn="base" latinLnBrk="0" hangingPunct="1">
              <a:lnSpc>
                <a:spcPct val="100000"/>
              </a:lnSpc>
              <a:spcBef>
                <a:spcPct val="0"/>
              </a:spcBef>
              <a:spcAft>
                <a:spcPts val="600"/>
              </a:spcAft>
              <a:buClr>
                <a:srgbClr val="41B6E6"/>
              </a:buClr>
              <a:buSzTx/>
              <a:buFontTx/>
              <a:buChar char="-"/>
              <a:tabLst/>
              <a:defRPr/>
            </a:pPr>
            <a:r>
              <a:rPr kumimoji="0" lang="en-GB" sz="800" b="1" i="0" u="none" strike="noStrike" kern="1200" cap="none" spc="0" normalizeH="0" baseline="0" noProof="0">
                <a:ln>
                  <a:noFill/>
                </a:ln>
                <a:solidFill>
                  <a:srgbClr val="1B2C37"/>
                </a:solidFill>
                <a:effectLst/>
                <a:uLnTx/>
                <a:uFillTx/>
                <a:latin typeface="Arial Nova" panose="020B0504020202020204" pitchFamily="34" charset="0"/>
                <a:ea typeface="+mn-ea"/>
                <a:cs typeface="Arial"/>
              </a:rPr>
              <a:t>Logistics</a:t>
            </a:r>
            <a:r>
              <a:rPr kumimoji="0" lang="en-GB" sz="800" b="0" i="0" u="none" strike="noStrike" kern="1200" cap="none" spc="0" normalizeH="0" baseline="0" noProof="0">
                <a:ln>
                  <a:noFill/>
                </a:ln>
                <a:solidFill>
                  <a:srgbClr val="1B2C37"/>
                </a:solidFill>
                <a:effectLst/>
                <a:uLnTx/>
                <a:uFillTx/>
                <a:latin typeface="Arial Nova" panose="020B0504020202020204" pitchFamily="34" charset="0"/>
                <a:ea typeface="+mn-ea"/>
                <a:cs typeface="Arial"/>
              </a:rPr>
              <a:t> (To Site, Around Site, From Site. Type A, B&amp;C)</a:t>
            </a:r>
          </a:p>
          <a:p>
            <a:pPr marL="171450" marR="0" lvl="0" indent="-171450" algn="l" defTabSz="685783" rtl="0" eaLnBrk="1" fontAlgn="base" latinLnBrk="0" hangingPunct="1">
              <a:lnSpc>
                <a:spcPct val="100000"/>
              </a:lnSpc>
              <a:spcBef>
                <a:spcPct val="0"/>
              </a:spcBef>
              <a:spcAft>
                <a:spcPts val="600"/>
              </a:spcAft>
              <a:buClr>
                <a:srgbClr val="41B6E6"/>
              </a:buClr>
              <a:buSzTx/>
              <a:buFontTx/>
              <a:buChar char="-"/>
              <a:tabLst/>
              <a:defRPr/>
            </a:pPr>
            <a:r>
              <a:rPr lang="en-GB" sz="800" b="1">
                <a:solidFill>
                  <a:srgbClr val="1B2C37"/>
                </a:solidFill>
                <a:latin typeface="Arial Nova" panose="020B0504020202020204" pitchFamily="34" charset="0"/>
                <a:cs typeface="Arial"/>
              </a:rPr>
              <a:t>Project </a:t>
            </a:r>
            <a:r>
              <a:rPr kumimoji="0" lang="en-GB" sz="800" b="1" i="0" u="none" strike="noStrike" kern="1200" cap="none" spc="0" normalizeH="0" baseline="0" noProof="0">
                <a:ln>
                  <a:noFill/>
                </a:ln>
                <a:solidFill>
                  <a:srgbClr val="1B2C37"/>
                </a:solidFill>
                <a:effectLst/>
                <a:uLnTx/>
                <a:uFillTx/>
                <a:latin typeface="Arial Nova" panose="020B0504020202020204" pitchFamily="34" charset="0"/>
                <a:ea typeface="+mn-ea"/>
                <a:cs typeface="Arial"/>
              </a:rPr>
              <a:t>Planning </a:t>
            </a:r>
            <a:r>
              <a:rPr lang="en-GB" sz="800" b="1">
                <a:solidFill>
                  <a:srgbClr val="1B2C37"/>
                </a:solidFill>
                <a:latin typeface="Arial Nova" panose="020B0504020202020204" pitchFamily="34" charset="0"/>
                <a:cs typeface="Arial"/>
              </a:rPr>
              <a:t>&amp; </a:t>
            </a:r>
            <a:r>
              <a:rPr kumimoji="0" lang="en-GB" sz="800" b="1" i="0" u="none" strike="noStrike" kern="1200" cap="none" spc="0" normalizeH="0" baseline="0" noProof="0">
                <a:ln>
                  <a:noFill/>
                </a:ln>
                <a:solidFill>
                  <a:srgbClr val="1B2C37"/>
                </a:solidFill>
                <a:effectLst/>
                <a:uLnTx/>
                <a:uFillTx/>
                <a:latin typeface="Arial Nova" panose="020B0504020202020204" pitchFamily="34" charset="0"/>
                <a:ea typeface="+mn-ea"/>
                <a:cs typeface="Arial"/>
              </a:rPr>
              <a:t>Scheduling</a:t>
            </a:r>
          </a:p>
          <a:p>
            <a:pPr marL="171450" lvl="0" indent="-171450" defTabSz="685783" fontAlgn="base">
              <a:spcBef>
                <a:spcPct val="0"/>
              </a:spcBef>
              <a:buClr>
                <a:srgbClr val="41B6E6"/>
              </a:buClr>
              <a:buFontTx/>
              <a:buChar char="-"/>
              <a:defRPr/>
            </a:pPr>
            <a:r>
              <a:rPr lang="en-GB" sz="800" b="1">
                <a:solidFill>
                  <a:srgbClr val="1B2C37"/>
                </a:solidFill>
                <a:latin typeface="Arial Nova" panose="020B0504020202020204" pitchFamily="34" charset="0"/>
                <a:cs typeface="Arial"/>
              </a:rPr>
              <a:t>Information Management</a:t>
            </a:r>
          </a:p>
          <a:p>
            <a:pPr marL="514350" lvl="1" indent="-171450" defTabSz="685783" fontAlgn="base">
              <a:spcBef>
                <a:spcPct val="0"/>
              </a:spcBef>
              <a:buClr>
                <a:srgbClr val="41B6E6"/>
              </a:buClr>
              <a:buFontTx/>
              <a:buChar char="-"/>
              <a:defRPr/>
            </a:pPr>
            <a:r>
              <a:rPr lang="en-GB" sz="800">
                <a:solidFill>
                  <a:srgbClr val="1B2C37"/>
                </a:solidFill>
                <a:latin typeface="Arial Nova" panose="020B0504020202020204" pitchFamily="34" charset="0"/>
                <a:cs typeface="Arial"/>
              </a:rPr>
              <a:t>Development, Implementation and Supervision of </a:t>
            </a:r>
            <a:r>
              <a:rPr kumimoji="0" lang="en-GB" sz="800" b="0" i="0" u="none" strike="noStrike" kern="1200" cap="none" spc="0" normalizeH="0" baseline="0" noProof="0">
                <a:ln>
                  <a:noFill/>
                </a:ln>
                <a:solidFill>
                  <a:srgbClr val="1B2C37"/>
                </a:solidFill>
                <a:effectLst/>
                <a:uLnTx/>
                <a:uFillTx/>
                <a:latin typeface="Arial Nova" panose="020B0504020202020204" pitchFamily="34" charset="0"/>
                <a:ea typeface="+mn-ea"/>
                <a:cs typeface="Arial"/>
              </a:rPr>
              <a:t>systems &amp; process</a:t>
            </a:r>
          </a:p>
          <a:p>
            <a:pPr marL="171450" marR="0" lvl="0" indent="-171450" algn="l" defTabSz="685783" rtl="0" eaLnBrk="1" fontAlgn="base" latinLnBrk="0" hangingPunct="1">
              <a:lnSpc>
                <a:spcPct val="100000"/>
              </a:lnSpc>
              <a:spcBef>
                <a:spcPct val="0"/>
              </a:spcBef>
              <a:spcAft>
                <a:spcPts val="600"/>
              </a:spcAft>
              <a:buClr>
                <a:srgbClr val="41B6E6"/>
              </a:buClr>
              <a:buSzTx/>
              <a:buFontTx/>
              <a:buChar char="-"/>
              <a:tabLst/>
              <a:defRPr/>
            </a:pPr>
            <a:r>
              <a:rPr kumimoji="0" lang="en-GB" sz="800" b="1" i="0" u="none" strike="noStrike" kern="1200" cap="none" spc="0" normalizeH="0" baseline="0" noProof="0">
                <a:ln>
                  <a:noFill/>
                </a:ln>
                <a:solidFill>
                  <a:srgbClr val="1B2C37"/>
                </a:solidFill>
                <a:effectLst/>
                <a:uLnTx/>
                <a:uFillTx/>
                <a:latin typeface="Arial Nova" panose="020B0504020202020204" pitchFamily="34" charset="0"/>
                <a:ea typeface="+mn-ea"/>
                <a:cs typeface="Arial"/>
              </a:rPr>
              <a:t>Lean &amp; Performance Improvement</a:t>
            </a:r>
            <a:r>
              <a:rPr kumimoji="0" lang="en-GB" sz="800" b="0" i="0" u="none" strike="noStrike" kern="1200" cap="none" spc="0" normalizeH="0" baseline="0" noProof="0">
                <a:ln>
                  <a:noFill/>
                </a:ln>
                <a:solidFill>
                  <a:srgbClr val="1B2C37"/>
                </a:solidFill>
                <a:effectLst/>
                <a:uLnTx/>
                <a:uFillTx/>
                <a:latin typeface="Arial Nova" panose="020B0504020202020204" pitchFamily="34" charset="0"/>
                <a:ea typeface="+mn-ea"/>
                <a:cs typeface="Arial"/>
              </a:rPr>
              <a:t> initiatives</a:t>
            </a:r>
          </a:p>
          <a:p>
            <a:pPr marL="171450" marR="0" lvl="0" indent="-171450" algn="l" defTabSz="685783" rtl="0" eaLnBrk="1" fontAlgn="base" latinLnBrk="0" hangingPunct="1">
              <a:lnSpc>
                <a:spcPct val="100000"/>
              </a:lnSpc>
              <a:spcBef>
                <a:spcPct val="0"/>
              </a:spcBef>
              <a:buClr>
                <a:srgbClr val="41B6E6"/>
              </a:buClr>
              <a:buSzTx/>
              <a:buFontTx/>
              <a:buChar char="-"/>
              <a:tabLst/>
              <a:defRPr/>
            </a:pPr>
            <a:r>
              <a:rPr lang="en-GB" sz="800" b="1">
                <a:solidFill>
                  <a:srgbClr val="1B2C37"/>
                </a:solidFill>
                <a:latin typeface="Arial Nova" panose="020B0504020202020204" pitchFamily="34" charset="0"/>
                <a:cs typeface="Arial"/>
              </a:rPr>
              <a:t>Quality Assurance</a:t>
            </a:r>
          </a:p>
          <a:p>
            <a:pPr marL="514350" lvl="1" indent="-171450" defTabSz="685783" fontAlgn="base">
              <a:spcBef>
                <a:spcPct val="0"/>
              </a:spcBef>
              <a:spcAft>
                <a:spcPts val="600"/>
              </a:spcAft>
              <a:buClr>
                <a:srgbClr val="41B6E6"/>
              </a:buClr>
              <a:buFontTx/>
              <a:buChar char="-"/>
              <a:defRPr/>
            </a:pPr>
            <a:r>
              <a:rPr kumimoji="0" lang="en-GB" sz="800" b="0" i="0" u="none" strike="noStrike" kern="1200" cap="none" spc="0" normalizeH="0" baseline="0" noProof="0">
                <a:ln>
                  <a:noFill/>
                </a:ln>
                <a:solidFill>
                  <a:srgbClr val="1B2C37"/>
                </a:solidFill>
                <a:effectLst/>
                <a:uLnTx/>
                <a:uFillTx/>
                <a:latin typeface="Arial Nova" panose="020B0504020202020204" pitchFamily="34" charset="0"/>
                <a:ea typeface="+mn-ea"/>
                <a:cs typeface="Arial"/>
              </a:rPr>
              <a:t>Development, Implementation and Supervision of Digital Progressive Assurance</a:t>
            </a:r>
          </a:p>
          <a:p>
            <a:pPr marL="171450" marR="0" lvl="0" indent="-171450" algn="l" defTabSz="685783" rtl="0" eaLnBrk="1" fontAlgn="base" latinLnBrk="0" hangingPunct="1">
              <a:lnSpc>
                <a:spcPct val="100000"/>
              </a:lnSpc>
              <a:spcBef>
                <a:spcPct val="0"/>
              </a:spcBef>
              <a:spcAft>
                <a:spcPts val="600"/>
              </a:spcAft>
              <a:buClr>
                <a:srgbClr val="41B6E6"/>
              </a:buClr>
              <a:buSzTx/>
              <a:buFontTx/>
              <a:buChar char="-"/>
              <a:tabLst/>
              <a:defRPr/>
            </a:pPr>
            <a:r>
              <a:rPr kumimoji="0" lang="en-GB" sz="800" b="1" i="0" u="none" strike="noStrike" kern="1200" cap="none" spc="0" normalizeH="0" baseline="0" noProof="0">
                <a:ln>
                  <a:noFill/>
                </a:ln>
                <a:solidFill>
                  <a:srgbClr val="1B2C37"/>
                </a:solidFill>
                <a:effectLst/>
                <a:uLnTx/>
                <a:uFillTx/>
                <a:latin typeface="Arial Nova" panose="020B0504020202020204" pitchFamily="34" charset="0"/>
                <a:ea typeface="+mn-ea"/>
                <a:cs typeface="Arial"/>
              </a:rPr>
              <a:t>Reporting &amp; Data Analytics</a:t>
            </a:r>
          </a:p>
          <a:p>
            <a:pPr marL="171450" marR="0" lvl="0" indent="-171450" algn="l" defTabSz="685783" rtl="0" eaLnBrk="1" fontAlgn="base" latinLnBrk="0" hangingPunct="1">
              <a:lnSpc>
                <a:spcPct val="100000"/>
              </a:lnSpc>
              <a:spcBef>
                <a:spcPct val="0"/>
              </a:spcBef>
              <a:spcAft>
                <a:spcPts val="0"/>
              </a:spcAft>
              <a:buClr>
                <a:srgbClr val="41B6E6"/>
              </a:buClr>
              <a:buSzTx/>
              <a:buFontTx/>
              <a:buChar char="-"/>
              <a:tabLst/>
              <a:defRPr/>
            </a:pPr>
            <a:r>
              <a:rPr kumimoji="0" lang="en-GB" sz="800" b="1" i="0" u="none" strike="noStrike" kern="1200" cap="none" spc="0" normalizeH="0" baseline="0" noProof="0">
                <a:ln>
                  <a:noFill/>
                </a:ln>
                <a:solidFill>
                  <a:srgbClr val="1B2C37"/>
                </a:solidFill>
                <a:effectLst/>
                <a:uLnTx/>
                <a:uFillTx/>
                <a:latin typeface="Arial Nova" panose="020B0504020202020204" pitchFamily="34" charset="0"/>
                <a:ea typeface="+mn-ea"/>
                <a:cs typeface="Arial"/>
              </a:rPr>
              <a:t>Governance</a:t>
            </a:r>
          </a:p>
          <a:p>
            <a:pPr marL="514350" marR="0" lvl="1" indent="-171450" algn="l" defTabSz="685783" rtl="0" eaLnBrk="1" fontAlgn="base" latinLnBrk="0" hangingPunct="1">
              <a:lnSpc>
                <a:spcPct val="100000"/>
              </a:lnSpc>
              <a:spcBef>
                <a:spcPct val="0"/>
              </a:spcBef>
              <a:buClr>
                <a:srgbClr val="41B6E6"/>
              </a:buClr>
              <a:buSzTx/>
              <a:buFontTx/>
              <a:buChar char="-"/>
              <a:tabLst/>
              <a:defRPr/>
            </a:pPr>
            <a:r>
              <a:rPr kumimoji="0" lang="en-GB" sz="800" b="0" i="0" u="none" strike="noStrike" kern="1200" cap="none" spc="0" normalizeH="0" baseline="0" noProof="0">
                <a:ln>
                  <a:noFill/>
                </a:ln>
                <a:solidFill>
                  <a:srgbClr val="1B2C37"/>
                </a:solidFill>
                <a:effectLst/>
                <a:uLnTx/>
                <a:uFillTx/>
                <a:latin typeface="Arial Nova" panose="020B0504020202020204" pitchFamily="34" charset="0"/>
                <a:ea typeface="+mn-ea"/>
                <a:cs typeface="Arial"/>
              </a:rPr>
              <a:t>Cost/Risk/Change Management</a:t>
            </a:r>
          </a:p>
          <a:p>
            <a:pPr marL="514350" marR="0" lvl="1" indent="-171450" algn="l" defTabSz="685783" rtl="0" eaLnBrk="1" fontAlgn="base" latinLnBrk="0" hangingPunct="1">
              <a:lnSpc>
                <a:spcPct val="100000"/>
              </a:lnSpc>
              <a:spcBef>
                <a:spcPct val="0"/>
              </a:spcBef>
              <a:spcAft>
                <a:spcPts val="600"/>
              </a:spcAft>
              <a:buClr>
                <a:srgbClr val="41B6E6"/>
              </a:buClr>
              <a:buSzTx/>
              <a:buFontTx/>
              <a:buChar char="-"/>
              <a:tabLst/>
              <a:defRPr/>
            </a:pPr>
            <a:r>
              <a:rPr lang="en-GB" sz="800">
                <a:solidFill>
                  <a:srgbClr val="1B2C37"/>
                </a:solidFill>
                <a:latin typeface="Arial Nova" panose="020B0504020202020204" pitchFamily="34" charset="0"/>
                <a:cs typeface="Arial"/>
              </a:rPr>
              <a:t>GBL</a:t>
            </a:r>
            <a:endParaRPr kumimoji="0" lang="en-GB" sz="800" b="0" i="0" u="none" strike="noStrike" kern="1200" cap="none" spc="0" normalizeH="0" baseline="0" noProof="0">
              <a:ln>
                <a:noFill/>
              </a:ln>
              <a:solidFill>
                <a:srgbClr val="1B2C37"/>
              </a:solidFill>
              <a:effectLst/>
              <a:uLnTx/>
              <a:uFillTx/>
              <a:latin typeface="Arial Nova" panose="020B0504020202020204" pitchFamily="34" charset="0"/>
              <a:ea typeface="+mn-ea"/>
              <a:cs typeface="Arial"/>
            </a:endParaRPr>
          </a:p>
          <a:p>
            <a:pPr marL="171450" lvl="0" indent="-171450" defTabSz="685783" fontAlgn="base">
              <a:spcBef>
                <a:spcPct val="0"/>
              </a:spcBef>
              <a:spcAft>
                <a:spcPts val="600"/>
              </a:spcAft>
              <a:buClr>
                <a:srgbClr val="41B6E6"/>
              </a:buClr>
              <a:buFontTx/>
              <a:buChar char="-"/>
              <a:defRPr/>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188E4E-6F79-4D24-9D2A-CBDDABDE2EF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00840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Strategic Services creates the drivers for development of all services within the Production Hub.</a:t>
            </a:r>
          </a:p>
          <a:p>
            <a:r>
              <a:rPr lang="en-GB" sz="1200" kern="1200">
                <a:solidFill>
                  <a:schemeClr val="tx1"/>
                </a:solidFill>
                <a:effectLst/>
                <a:latin typeface="+mn-lt"/>
                <a:ea typeface="+mn-ea"/>
                <a:cs typeface="+mn-cs"/>
              </a:rPr>
              <a:t>By working closely with our customers and understanding the long-term pipeline we can ensure that all efforts are focused on improving how we work to deliver the best possible outcome</a:t>
            </a:r>
          </a:p>
          <a:p>
            <a:r>
              <a:rPr lang="en-GB" sz="1200" kern="1200">
                <a:solidFill>
                  <a:schemeClr val="tx1"/>
                </a:solidFill>
                <a:effectLst/>
                <a:latin typeface="+mn-lt"/>
                <a:ea typeface="+mn-ea"/>
                <a:cs typeface="+mn-cs"/>
              </a:rPr>
              <a:t>Therefore, we can innovate on the things that matter most ensuring we maximise the benefits delivered from funding opportunities.</a:t>
            </a:r>
          </a:p>
          <a:p>
            <a:pPr marL="0" marR="0" lvl="0" indent="0" algn="l" defTabSz="685783" rtl="0" eaLnBrk="1" fontAlgn="base" latinLnBrk="0" hangingPunct="1">
              <a:lnSpc>
                <a:spcPct val="100000"/>
              </a:lnSpc>
              <a:spcBef>
                <a:spcPct val="0"/>
              </a:spcBef>
              <a:buClr>
                <a:srgbClr val="41B6E6"/>
              </a:buClr>
              <a:buSzTx/>
              <a:buFontTx/>
              <a:buNone/>
              <a:tabLst/>
              <a:defRPr/>
            </a:pPr>
            <a:endParaRPr kumimoji="0" lang="en-GB" sz="800" b="1" i="0" u="none" strike="noStrike" kern="1200" cap="none" spc="0" normalizeH="0" baseline="0" noProof="0">
              <a:ln>
                <a:noFill/>
              </a:ln>
              <a:solidFill>
                <a:srgbClr val="1B2C37"/>
              </a:solidFill>
              <a:effectLst/>
              <a:uLnTx/>
              <a:uFillTx/>
              <a:latin typeface="Arial Nova" panose="020B0504020202020204" pitchFamily="34" charset="0"/>
              <a:ea typeface="+mn-ea"/>
              <a:cs typeface="Arial"/>
            </a:endParaRPr>
          </a:p>
          <a:p>
            <a:r>
              <a:rPr lang="en-GB" sz="1200" kern="1200">
                <a:solidFill>
                  <a:schemeClr val="tx1"/>
                </a:solidFill>
                <a:effectLst/>
                <a:latin typeface="+mn-lt"/>
                <a:ea typeface="+mn-ea"/>
                <a:cs typeface="+mn-cs"/>
              </a:rPr>
              <a:t>Engineering Services provide expert support to our projects.</a:t>
            </a:r>
          </a:p>
          <a:p>
            <a:r>
              <a:rPr lang="en-GB" sz="1200" kern="1200">
                <a:solidFill>
                  <a:schemeClr val="tx1"/>
                </a:solidFill>
                <a:effectLst/>
                <a:latin typeface="+mn-lt"/>
                <a:ea typeface="+mn-ea"/>
                <a:cs typeface="+mn-cs"/>
              </a:rPr>
              <a:t>By leveraging scale across our portfolio, we are able to share the expert support of individuals across projects. This improves their utilisation and enables the project to benefit from in-house technical support </a:t>
            </a:r>
          </a:p>
          <a:p>
            <a:r>
              <a:rPr lang="en-GB" sz="1200" kern="1200">
                <a:solidFill>
                  <a:schemeClr val="tx1"/>
                </a:solidFill>
                <a:effectLst/>
                <a:latin typeface="+mn-lt"/>
                <a:ea typeface="+mn-ea"/>
                <a:cs typeface="+mn-cs"/>
              </a:rPr>
              <a:t>Using Engineering Services projects can be confident of the level of quality, as the teams are incentivised to achieve the best value outcome for the business.</a:t>
            </a:r>
          </a:p>
          <a:p>
            <a:pPr marL="0" marR="0" lvl="0" indent="0" algn="l" defTabSz="685783" rtl="0" eaLnBrk="1" fontAlgn="base" latinLnBrk="0" hangingPunct="1">
              <a:lnSpc>
                <a:spcPct val="100000"/>
              </a:lnSpc>
              <a:spcBef>
                <a:spcPct val="0"/>
              </a:spcBef>
              <a:buClr>
                <a:srgbClr val="41B6E6"/>
              </a:buClr>
              <a:buSzTx/>
              <a:buFontTx/>
              <a:buNone/>
              <a:tabLst/>
              <a:defRPr/>
            </a:pPr>
            <a:endParaRPr kumimoji="0" lang="en-GB" sz="800" b="1" i="0" u="none" strike="noStrike" kern="1200" cap="none" spc="0" normalizeH="0" baseline="0" noProof="0">
              <a:ln>
                <a:noFill/>
              </a:ln>
              <a:solidFill>
                <a:srgbClr val="1B2C37"/>
              </a:solidFill>
              <a:effectLst/>
              <a:uLnTx/>
              <a:uFillTx/>
              <a:latin typeface="Arial Nova" panose="020B0504020202020204" pitchFamily="34" charset="0"/>
              <a:ea typeface="+mn-ea"/>
              <a:cs typeface="Arial"/>
            </a:endParaRPr>
          </a:p>
          <a:p>
            <a:r>
              <a:rPr lang="en-GB" sz="1200" kern="1200">
                <a:solidFill>
                  <a:schemeClr val="tx1"/>
                </a:solidFill>
                <a:effectLst/>
                <a:latin typeface="+mn-lt"/>
                <a:ea typeface="+mn-ea"/>
                <a:cs typeface="+mn-cs"/>
              </a:rPr>
              <a:t>Project Services are being developed to maximise the opportunity presented when we look at all our projects as programmes.</a:t>
            </a:r>
          </a:p>
          <a:p>
            <a:r>
              <a:rPr lang="en-GB" sz="1200" kern="1200">
                <a:solidFill>
                  <a:schemeClr val="tx1"/>
                </a:solidFill>
                <a:effectLst/>
                <a:latin typeface="+mn-lt"/>
                <a:ea typeface="+mn-ea"/>
                <a:cs typeface="+mn-cs"/>
              </a:rPr>
              <a:t>Through the optimisation of standard services, projects can concentrate on adding value </a:t>
            </a:r>
            <a:r>
              <a:rPr lang="en-US" sz="1200" kern="1200">
                <a:solidFill>
                  <a:schemeClr val="tx1"/>
                </a:solidFill>
                <a:effectLst/>
                <a:latin typeface="+mn-lt"/>
                <a:ea typeface="+mn-ea"/>
                <a:cs typeface="+mn-cs"/>
              </a:rPr>
              <a:t>  </a:t>
            </a:r>
            <a:r>
              <a:rPr lang="en-GB" sz="1200" kern="1200">
                <a:solidFill>
                  <a:schemeClr val="tx1"/>
                </a:solidFill>
                <a:effectLst/>
                <a:latin typeface="+mn-lt"/>
                <a:ea typeface="+mn-ea"/>
                <a:cs typeface="+mn-cs"/>
              </a:rPr>
              <a:t>where routine services support daily, weekly, monthly standard routines.</a:t>
            </a:r>
          </a:p>
          <a:p>
            <a:r>
              <a:rPr lang="en-GB" sz="1200" kern="1200">
                <a:solidFill>
                  <a:schemeClr val="tx1"/>
                </a:solidFill>
                <a:effectLst/>
                <a:latin typeface="+mn-lt"/>
                <a:ea typeface="+mn-ea"/>
                <a:cs typeface="+mn-cs"/>
              </a:rPr>
              <a:t>Project Services are there to standardise our processes and apply continuous improvement through the adoption of Lean principles.</a:t>
            </a:r>
          </a:p>
          <a:p>
            <a:endParaRPr kumimoji="0" lang="en-US" sz="1200" b="1" i="0" u="none" strike="noStrike" kern="1200" cap="none" spc="0" normalizeH="0" baseline="0" noProof="0">
              <a:ln>
                <a:noFill/>
              </a:ln>
              <a:solidFill>
                <a:schemeClr val="tx1"/>
              </a:solidFill>
              <a:effectLst/>
              <a:uLnTx/>
              <a:uFillTx/>
              <a:latin typeface="+mn-lt"/>
              <a:ea typeface="+mn-ea"/>
              <a:cs typeface="+mn-cs"/>
            </a:endParaRPr>
          </a:p>
          <a:p>
            <a:r>
              <a:rPr lang="en-GB" sz="1200" kern="1200">
                <a:solidFill>
                  <a:schemeClr val="tx1"/>
                </a:solidFill>
                <a:effectLst/>
                <a:latin typeface="+mn-lt"/>
                <a:ea typeface="+mn-ea"/>
                <a:cs typeface="+mn-cs"/>
              </a:rPr>
              <a:t>Transformation Services co-ordinate and deliver our strategic change programmes.</a:t>
            </a:r>
          </a:p>
          <a:p>
            <a:r>
              <a:rPr lang="en-GB" sz="1200" kern="1200">
                <a:solidFill>
                  <a:schemeClr val="tx1"/>
                </a:solidFill>
                <a:effectLst/>
                <a:latin typeface="+mn-lt"/>
                <a:ea typeface="+mn-ea"/>
                <a:cs typeface="+mn-cs"/>
              </a:rPr>
              <a:t>Working closely with Highways England on Innovation Reapplied </a:t>
            </a:r>
            <a:r>
              <a:rPr lang="en-US" sz="1200" kern="1200">
                <a:solidFill>
                  <a:schemeClr val="tx1"/>
                </a:solidFill>
                <a:effectLst/>
                <a:latin typeface="+mn-lt"/>
                <a:ea typeface="+mn-ea"/>
                <a:cs typeface="+mn-cs"/>
              </a:rPr>
              <a:t> </a:t>
            </a:r>
            <a:r>
              <a:rPr lang="en-GB" sz="1200" kern="1200">
                <a:solidFill>
                  <a:schemeClr val="tx1"/>
                </a:solidFill>
                <a:effectLst/>
                <a:latin typeface="+mn-lt"/>
                <a:ea typeface="+mn-ea"/>
                <a:cs typeface="+mn-cs"/>
              </a:rPr>
              <a:t>(HEs approach to the implementation of Lean) </a:t>
            </a:r>
            <a:r>
              <a:rPr lang="en-US" sz="1200" kern="1200">
                <a:solidFill>
                  <a:schemeClr val="tx1"/>
                </a:solidFill>
                <a:effectLst/>
                <a:latin typeface="+mn-lt"/>
                <a:ea typeface="+mn-ea"/>
                <a:cs typeface="+mn-cs"/>
              </a:rPr>
              <a:t> </a:t>
            </a:r>
            <a:r>
              <a:rPr lang="en-GB" sz="1200" kern="1200">
                <a:solidFill>
                  <a:schemeClr val="tx1"/>
                </a:solidFill>
                <a:effectLst/>
                <a:latin typeface="+mn-lt"/>
                <a:ea typeface="+mn-ea"/>
                <a:cs typeface="+mn-cs"/>
              </a:rPr>
              <a:t>the initiatives being undertaken will shape how we work for years to come.</a:t>
            </a:r>
          </a:p>
          <a:p>
            <a:r>
              <a:rPr lang="en-GB" sz="1200" kern="1200">
                <a:solidFill>
                  <a:schemeClr val="tx1"/>
                </a:solidFill>
                <a:effectLst/>
                <a:latin typeface="+mn-lt"/>
                <a:ea typeface="+mn-ea"/>
                <a:cs typeface="+mn-cs"/>
              </a:rPr>
              <a:t>Based on the opportunities identified in Strategic Services and Highways England’s strategic change programmes, the transformation activity is focused on delivering change to create better outcomes for our customers, our people and our stakeholders</a:t>
            </a:r>
            <a:r>
              <a:rPr lang="en-US" sz="1200" kern="1200">
                <a:solidFill>
                  <a:schemeClr val="tx1"/>
                </a:solidFill>
                <a:effectLst/>
                <a:latin typeface="+mn-lt"/>
                <a:ea typeface="+mn-ea"/>
                <a:cs typeface="+mn-cs"/>
              </a:rPr>
              <a:t>  </a:t>
            </a:r>
            <a:r>
              <a:rPr lang="en-GB" sz="1200" kern="1200">
                <a:solidFill>
                  <a:schemeClr val="tx1"/>
                </a:solidFill>
                <a:effectLst/>
                <a:latin typeface="+mn-lt"/>
                <a:ea typeface="+mn-ea"/>
                <a:cs typeface="+mn-cs"/>
              </a:rPr>
              <a:t>.</a:t>
            </a:r>
          </a:p>
          <a:p>
            <a:r>
              <a:rPr lang="en-US" sz="1200" kern="1200">
                <a:solidFill>
                  <a:schemeClr val="tx1"/>
                </a:solidFill>
                <a:effectLst/>
                <a:latin typeface="+mn-lt"/>
                <a:ea typeface="+mn-ea"/>
                <a:cs typeface="+mn-cs"/>
              </a:rPr>
              <a:t> </a:t>
            </a:r>
            <a:endParaRPr kumimoji="0" lang="en-GB" sz="800" b="1" i="0" u="none" strike="noStrike" kern="1200" cap="none" spc="0" normalizeH="0" baseline="0" noProof="0">
              <a:ln>
                <a:noFill/>
              </a:ln>
              <a:solidFill>
                <a:srgbClr val="1B2C37"/>
              </a:solidFill>
              <a:effectLst/>
              <a:uLnTx/>
              <a:uFillTx/>
              <a:latin typeface="Arial Nova" panose="020B0504020202020204" pitchFamily="34" charset="0"/>
              <a:ea typeface="+mn-ea"/>
              <a:cs typeface="Arial"/>
            </a:endParaRPr>
          </a:p>
          <a:p>
            <a:pPr marL="171450" marR="0" lvl="0" indent="-171450" algn="l" defTabSz="685783" rtl="0" eaLnBrk="1" fontAlgn="base" latinLnBrk="0" hangingPunct="1">
              <a:lnSpc>
                <a:spcPct val="100000"/>
              </a:lnSpc>
              <a:spcBef>
                <a:spcPct val="0"/>
              </a:spcBef>
              <a:buClr>
                <a:srgbClr val="41B6E6"/>
              </a:buClr>
              <a:buSzTx/>
              <a:buFontTx/>
              <a:buChar char="-"/>
              <a:tabLst/>
              <a:defRPr/>
            </a:pPr>
            <a:r>
              <a:rPr kumimoji="0" lang="en-GB" sz="800" b="1" i="0" u="none" strike="noStrike" kern="1200" cap="none" spc="0" normalizeH="0" baseline="0" noProof="0">
                <a:ln>
                  <a:noFill/>
                </a:ln>
                <a:solidFill>
                  <a:srgbClr val="1B2C37"/>
                </a:solidFill>
                <a:effectLst/>
                <a:uLnTx/>
                <a:uFillTx/>
                <a:latin typeface="Arial Nova" panose="020B0504020202020204" pitchFamily="34" charset="0"/>
                <a:ea typeface="+mn-ea"/>
                <a:cs typeface="Arial"/>
              </a:rPr>
              <a:t>Materials Engineering</a:t>
            </a:r>
          </a:p>
          <a:p>
            <a:pPr marL="514350" lvl="1" indent="-171450" defTabSz="685783" fontAlgn="base">
              <a:spcBef>
                <a:spcPct val="0"/>
              </a:spcBef>
              <a:buClr>
                <a:srgbClr val="41B6E6"/>
              </a:buClr>
              <a:buFontTx/>
              <a:buChar char="-"/>
              <a:defRPr/>
            </a:pPr>
            <a:r>
              <a:rPr lang="en-GB" sz="800">
                <a:solidFill>
                  <a:srgbClr val="1B2C37"/>
                </a:solidFill>
                <a:latin typeface="Arial Nova" panose="020B0504020202020204" pitchFamily="34" charset="0"/>
                <a:cs typeface="Arial"/>
              </a:rPr>
              <a:t>Planning &amp; Optimisation</a:t>
            </a:r>
          </a:p>
          <a:p>
            <a:pPr marL="514350" lvl="1" indent="-171450" defTabSz="685783" fontAlgn="base">
              <a:spcBef>
                <a:spcPct val="0"/>
              </a:spcBef>
              <a:buClr>
                <a:srgbClr val="41B6E6"/>
              </a:buClr>
              <a:buFontTx/>
              <a:buChar char="-"/>
              <a:defRPr/>
            </a:pPr>
            <a:r>
              <a:rPr lang="en-GB" sz="800">
                <a:solidFill>
                  <a:srgbClr val="1B2C37"/>
                </a:solidFill>
                <a:latin typeface="Arial Nova" panose="020B0504020202020204" pitchFamily="34" charset="0"/>
                <a:cs typeface="Arial"/>
              </a:rPr>
              <a:t>Laboratory Services</a:t>
            </a:r>
          </a:p>
          <a:p>
            <a:pPr marL="514350" lvl="1" indent="-171450" defTabSz="685783" fontAlgn="base">
              <a:spcBef>
                <a:spcPct val="0"/>
              </a:spcBef>
              <a:spcAft>
                <a:spcPts val="600"/>
              </a:spcAft>
              <a:buClr>
                <a:srgbClr val="41B6E6"/>
              </a:buClr>
              <a:buFontTx/>
              <a:buChar char="-"/>
              <a:defRPr/>
            </a:pPr>
            <a:r>
              <a:rPr lang="en-GB" sz="800">
                <a:solidFill>
                  <a:srgbClr val="1B2C37"/>
                </a:solidFill>
                <a:latin typeface="Arial Nova" panose="020B0504020202020204" pitchFamily="34" charset="0"/>
                <a:cs typeface="Arial"/>
              </a:rPr>
              <a:t>Contamination Risk Assessment</a:t>
            </a:r>
          </a:p>
          <a:p>
            <a:pPr marL="171450" marR="0" lvl="0" indent="-171450" algn="l" defTabSz="685783" rtl="0" eaLnBrk="1" fontAlgn="base" latinLnBrk="0" hangingPunct="1">
              <a:lnSpc>
                <a:spcPct val="100000"/>
              </a:lnSpc>
              <a:spcBef>
                <a:spcPct val="0"/>
              </a:spcBef>
              <a:spcAft>
                <a:spcPts val="600"/>
              </a:spcAft>
              <a:buClr>
                <a:srgbClr val="41B6E6"/>
              </a:buClr>
              <a:buSzTx/>
              <a:buFontTx/>
              <a:buChar char="-"/>
              <a:tabLst/>
              <a:defRPr/>
            </a:pPr>
            <a:r>
              <a:rPr kumimoji="0" lang="en-GB" sz="800" b="1" i="0" u="none" strike="noStrike" kern="1200" cap="none" spc="0" normalizeH="0" baseline="0" noProof="0">
                <a:ln>
                  <a:noFill/>
                </a:ln>
                <a:solidFill>
                  <a:srgbClr val="1B2C37"/>
                </a:solidFill>
                <a:effectLst/>
                <a:uLnTx/>
                <a:uFillTx/>
                <a:latin typeface="Arial Nova" panose="020B0504020202020204" pitchFamily="34" charset="0"/>
                <a:ea typeface="+mn-ea"/>
                <a:cs typeface="Arial"/>
              </a:rPr>
              <a:t>Temporary Works Design</a:t>
            </a:r>
          </a:p>
          <a:p>
            <a:pPr marL="171450" marR="0" lvl="0" indent="-171450" algn="l" defTabSz="685783" rtl="0" eaLnBrk="1" fontAlgn="base" latinLnBrk="0" hangingPunct="1">
              <a:lnSpc>
                <a:spcPct val="100000"/>
              </a:lnSpc>
              <a:spcBef>
                <a:spcPct val="0"/>
              </a:spcBef>
              <a:buClr>
                <a:srgbClr val="41B6E6"/>
              </a:buClr>
              <a:buSzTx/>
              <a:buFontTx/>
              <a:buChar char="-"/>
              <a:tabLst/>
              <a:defRPr/>
            </a:pPr>
            <a:r>
              <a:rPr kumimoji="0" lang="en-GB" sz="800" b="1" i="0" u="none" strike="noStrike" kern="1200" cap="none" spc="0" normalizeH="0" baseline="0" noProof="0">
                <a:ln>
                  <a:noFill/>
                </a:ln>
                <a:solidFill>
                  <a:srgbClr val="1B2C37"/>
                </a:solidFill>
                <a:effectLst/>
                <a:uLnTx/>
                <a:uFillTx/>
                <a:latin typeface="Arial Nova" panose="020B0504020202020204" pitchFamily="34" charset="0"/>
                <a:ea typeface="+mn-ea"/>
                <a:cs typeface="Arial"/>
              </a:rPr>
              <a:t>Digital Engineering</a:t>
            </a:r>
          </a:p>
          <a:p>
            <a:pPr marL="514350" lvl="1" indent="-171450" defTabSz="685783" fontAlgn="base">
              <a:spcBef>
                <a:spcPct val="0"/>
              </a:spcBef>
              <a:buClr>
                <a:srgbClr val="41B6E6"/>
              </a:buClr>
              <a:buFontTx/>
              <a:buChar char="-"/>
              <a:defRPr/>
            </a:pPr>
            <a:r>
              <a:rPr lang="en-GB" sz="800">
                <a:solidFill>
                  <a:srgbClr val="1B2C37"/>
                </a:solidFill>
                <a:latin typeface="Arial Nova" panose="020B0504020202020204" pitchFamily="34" charset="0"/>
                <a:cs typeface="Arial"/>
              </a:rPr>
              <a:t>Drawing &amp; 3D modelling</a:t>
            </a:r>
          </a:p>
          <a:p>
            <a:pPr marL="514350" lvl="1" indent="-171450" defTabSz="685783" fontAlgn="base">
              <a:spcBef>
                <a:spcPct val="0"/>
              </a:spcBef>
              <a:spcAft>
                <a:spcPts val="600"/>
              </a:spcAft>
              <a:buClr>
                <a:srgbClr val="41B6E6"/>
              </a:buClr>
              <a:buFontTx/>
              <a:buChar char="-"/>
              <a:defRPr/>
            </a:pPr>
            <a:r>
              <a:rPr lang="en-GB" sz="800">
                <a:solidFill>
                  <a:srgbClr val="1B2C37"/>
                </a:solidFill>
                <a:latin typeface="Arial Nova" panose="020B0504020202020204" pitchFamily="34" charset="0"/>
                <a:cs typeface="Arial"/>
              </a:rPr>
              <a:t>4D modelling &amp; visualisations</a:t>
            </a:r>
          </a:p>
          <a:p>
            <a:pPr marL="171450" lvl="0" indent="-171450" defTabSz="685783" fontAlgn="base">
              <a:spcBef>
                <a:spcPct val="0"/>
              </a:spcBef>
              <a:spcAft>
                <a:spcPts val="600"/>
              </a:spcAft>
              <a:buClr>
                <a:srgbClr val="41B6E6"/>
              </a:buClr>
              <a:buFontTx/>
              <a:buChar char="-"/>
              <a:defRPr/>
            </a:pPr>
            <a:r>
              <a:rPr lang="en-GB" sz="800" b="1">
                <a:solidFill>
                  <a:srgbClr val="1B2C37"/>
                </a:solidFill>
                <a:latin typeface="Arial Nova" panose="020B0504020202020204" pitchFamily="34" charset="0"/>
                <a:cs typeface="Arial"/>
              </a:rPr>
              <a:t>Pre-construction methodology solutions</a:t>
            </a:r>
          </a:p>
          <a:p>
            <a:pPr marL="171450" lvl="0" indent="-171450" defTabSz="685783" fontAlgn="base">
              <a:spcBef>
                <a:spcPct val="0"/>
              </a:spcBef>
              <a:spcAft>
                <a:spcPts val="600"/>
              </a:spcAft>
              <a:buClr>
                <a:srgbClr val="41B6E6"/>
              </a:buClr>
              <a:buFontTx/>
              <a:buChar char="-"/>
              <a:defRPr/>
            </a:pPr>
            <a:r>
              <a:rPr lang="en-GB" sz="800" b="1">
                <a:solidFill>
                  <a:srgbClr val="1B2C37"/>
                </a:solidFill>
                <a:latin typeface="Arial Nova" panose="020B0504020202020204" pitchFamily="34" charset="0"/>
                <a:cs typeface="Arial"/>
              </a:rPr>
              <a:t>Peer reviews and engineering assurance</a:t>
            </a:r>
          </a:p>
          <a:p>
            <a:pPr marL="171450" lvl="0" indent="-171450" defTabSz="685783" fontAlgn="base">
              <a:spcBef>
                <a:spcPct val="0"/>
              </a:spcBef>
              <a:spcAft>
                <a:spcPts val="600"/>
              </a:spcAft>
              <a:buClr>
                <a:srgbClr val="41B6E6"/>
              </a:buClr>
              <a:buFontTx/>
              <a:buChar char="-"/>
              <a:defRPr/>
            </a:pPr>
            <a:endParaRPr lang="en-GB" sz="800" b="1">
              <a:solidFill>
                <a:srgbClr val="1B2C37"/>
              </a:solidFill>
              <a:latin typeface="Arial Nova" panose="020B0504020202020204" pitchFamily="34" charset="0"/>
              <a:cs typeface="Arial"/>
            </a:endParaRPr>
          </a:p>
          <a:p>
            <a:pPr marL="171450" marR="0" lvl="0" indent="-171450" algn="l" defTabSz="685783" rtl="0" eaLnBrk="1" fontAlgn="base" latinLnBrk="0" hangingPunct="1">
              <a:lnSpc>
                <a:spcPct val="100000"/>
              </a:lnSpc>
              <a:spcBef>
                <a:spcPct val="0"/>
              </a:spcBef>
              <a:spcAft>
                <a:spcPts val="600"/>
              </a:spcAft>
              <a:buClr>
                <a:srgbClr val="41B6E6"/>
              </a:buClr>
              <a:buSzTx/>
              <a:buFontTx/>
              <a:buChar char="-"/>
              <a:tabLst/>
              <a:defRPr/>
            </a:pPr>
            <a:r>
              <a:rPr kumimoji="0" lang="en-GB" sz="800" b="1" i="0" u="none" strike="noStrike" kern="1200" cap="none" spc="0" normalizeH="0" baseline="0" noProof="0">
                <a:ln>
                  <a:noFill/>
                </a:ln>
                <a:solidFill>
                  <a:srgbClr val="1B2C37"/>
                </a:solidFill>
                <a:effectLst/>
                <a:uLnTx/>
                <a:uFillTx/>
                <a:latin typeface="Arial Nova" panose="020B0504020202020204" pitchFamily="34" charset="0"/>
                <a:ea typeface="+mn-ea"/>
                <a:cs typeface="Arial"/>
              </a:rPr>
              <a:t>Logistics</a:t>
            </a:r>
            <a:r>
              <a:rPr kumimoji="0" lang="en-GB" sz="800" b="0" i="0" u="none" strike="noStrike" kern="1200" cap="none" spc="0" normalizeH="0" baseline="0" noProof="0">
                <a:ln>
                  <a:noFill/>
                </a:ln>
                <a:solidFill>
                  <a:srgbClr val="1B2C37"/>
                </a:solidFill>
                <a:effectLst/>
                <a:uLnTx/>
                <a:uFillTx/>
                <a:latin typeface="Arial Nova" panose="020B0504020202020204" pitchFamily="34" charset="0"/>
                <a:ea typeface="+mn-ea"/>
                <a:cs typeface="Arial"/>
              </a:rPr>
              <a:t> (To Site, Around Site, From Site. Type A, B&amp;C)</a:t>
            </a:r>
          </a:p>
          <a:p>
            <a:pPr marL="171450" marR="0" lvl="0" indent="-171450" algn="l" defTabSz="685783" rtl="0" eaLnBrk="1" fontAlgn="base" latinLnBrk="0" hangingPunct="1">
              <a:lnSpc>
                <a:spcPct val="100000"/>
              </a:lnSpc>
              <a:spcBef>
                <a:spcPct val="0"/>
              </a:spcBef>
              <a:spcAft>
                <a:spcPts val="600"/>
              </a:spcAft>
              <a:buClr>
                <a:srgbClr val="41B6E6"/>
              </a:buClr>
              <a:buSzTx/>
              <a:buFontTx/>
              <a:buChar char="-"/>
              <a:tabLst/>
              <a:defRPr/>
            </a:pPr>
            <a:r>
              <a:rPr lang="en-GB" sz="800" b="1">
                <a:solidFill>
                  <a:srgbClr val="1B2C37"/>
                </a:solidFill>
                <a:latin typeface="Arial Nova" panose="020B0504020202020204" pitchFamily="34" charset="0"/>
                <a:cs typeface="Arial"/>
              </a:rPr>
              <a:t>Project </a:t>
            </a:r>
            <a:r>
              <a:rPr kumimoji="0" lang="en-GB" sz="800" b="1" i="0" u="none" strike="noStrike" kern="1200" cap="none" spc="0" normalizeH="0" baseline="0" noProof="0">
                <a:ln>
                  <a:noFill/>
                </a:ln>
                <a:solidFill>
                  <a:srgbClr val="1B2C37"/>
                </a:solidFill>
                <a:effectLst/>
                <a:uLnTx/>
                <a:uFillTx/>
                <a:latin typeface="Arial Nova" panose="020B0504020202020204" pitchFamily="34" charset="0"/>
                <a:ea typeface="+mn-ea"/>
                <a:cs typeface="Arial"/>
              </a:rPr>
              <a:t>Planning </a:t>
            </a:r>
            <a:r>
              <a:rPr lang="en-GB" sz="800" b="1">
                <a:solidFill>
                  <a:srgbClr val="1B2C37"/>
                </a:solidFill>
                <a:latin typeface="Arial Nova" panose="020B0504020202020204" pitchFamily="34" charset="0"/>
                <a:cs typeface="Arial"/>
              </a:rPr>
              <a:t>&amp; </a:t>
            </a:r>
            <a:r>
              <a:rPr kumimoji="0" lang="en-GB" sz="800" b="1" i="0" u="none" strike="noStrike" kern="1200" cap="none" spc="0" normalizeH="0" baseline="0" noProof="0">
                <a:ln>
                  <a:noFill/>
                </a:ln>
                <a:solidFill>
                  <a:srgbClr val="1B2C37"/>
                </a:solidFill>
                <a:effectLst/>
                <a:uLnTx/>
                <a:uFillTx/>
                <a:latin typeface="Arial Nova" panose="020B0504020202020204" pitchFamily="34" charset="0"/>
                <a:ea typeface="+mn-ea"/>
                <a:cs typeface="Arial"/>
              </a:rPr>
              <a:t>Scheduling</a:t>
            </a:r>
          </a:p>
          <a:p>
            <a:pPr marL="171450" lvl="0" indent="-171450" defTabSz="685783" fontAlgn="base">
              <a:spcBef>
                <a:spcPct val="0"/>
              </a:spcBef>
              <a:buClr>
                <a:srgbClr val="41B6E6"/>
              </a:buClr>
              <a:buFontTx/>
              <a:buChar char="-"/>
              <a:defRPr/>
            </a:pPr>
            <a:r>
              <a:rPr lang="en-GB" sz="800" b="1">
                <a:solidFill>
                  <a:srgbClr val="1B2C37"/>
                </a:solidFill>
                <a:latin typeface="Arial Nova" panose="020B0504020202020204" pitchFamily="34" charset="0"/>
                <a:cs typeface="Arial"/>
              </a:rPr>
              <a:t>Information Management</a:t>
            </a:r>
          </a:p>
          <a:p>
            <a:pPr marL="514350" lvl="1" indent="-171450" defTabSz="685783" fontAlgn="base">
              <a:spcBef>
                <a:spcPct val="0"/>
              </a:spcBef>
              <a:buClr>
                <a:srgbClr val="41B6E6"/>
              </a:buClr>
              <a:buFontTx/>
              <a:buChar char="-"/>
              <a:defRPr/>
            </a:pPr>
            <a:r>
              <a:rPr lang="en-GB" sz="800">
                <a:solidFill>
                  <a:srgbClr val="1B2C37"/>
                </a:solidFill>
                <a:latin typeface="Arial Nova" panose="020B0504020202020204" pitchFamily="34" charset="0"/>
                <a:cs typeface="Arial"/>
              </a:rPr>
              <a:t>Development, Implementation and Supervision of </a:t>
            </a:r>
            <a:r>
              <a:rPr kumimoji="0" lang="en-GB" sz="800" b="0" i="0" u="none" strike="noStrike" kern="1200" cap="none" spc="0" normalizeH="0" baseline="0" noProof="0">
                <a:ln>
                  <a:noFill/>
                </a:ln>
                <a:solidFill>
                  <a:srgbClr val="1B2C37"/>
                </a:solidFill>
                <a:effectLst/>
                <a:uLnTx/>
                <a:uFillTx/>
                <a:latin typeface="Arial Nova" panose="020B0504020202020204" pitchFamily="34" charset="0"/>
                <a:ea typeface="+mn-ea"/>
                <a:cs typeface="Arial"/>
              </a:rPr>
              <a:t>systems &amp; process</a:t>
            </a:r>
          </a:p>
          <a:p>
            <a:pPr marL="171450" marR="0" lvl="0" indent="-171450" algn="l" defTabSz="685783" rtl="0" eaLnBrk="1" fontAlgn="base" latinLnBrk="0" hangingPunct="1">
              <a:lnSpc>
                <a:spcPct val="100000"/>
              </a:lnSpc>
              <a:spcBef>
                <a:spcPct val="0"/>
              </a:spcBef>
              <a:spcAft>
                <a:spcPts val="600"/>
              </a:spcAft>
              <a:buClr>
                <a:srgbClr val="41B6E6"/>
              </a:buClr>
              <a:buSzTx/>
              <a:buFontTx/>
              <a:buChar char="-"/>
              <a:tabLst/>
              <a:defRPr/>
            </a:pPr>
            <a:r>
              <a:rPr kumimoji="0" lang="en-GB" sz="800" b="1" i="0" u="none" strike="noStrike" kern="1200" cap="none" spc="0" normalizeH="0" baseline="0" noProof="0">
                <a:ln>
                  <a:noFill/>
                </a:ln>
                <a:solidFill>
                  <a:srgbClr val="1B2C37"/>
                </a:solidFill>
                <a:effectLst/>
                <a:uLnTx/>
                <a:uFillTx/>
                <a:latin typeface="Arial Nova" panose="020B0504020202020204" pitchFamily="34" charset="0"/>
                <a:ea typeface="+mn-ea"/>
                <a:cs typeface="Arial"/>
              </a:rPr>
              <a:t>Lean &amp; Performance Improvement</a:t>
            </a:r>
            <a:r>
              <a:rPr kumimoji="0" lang="en-GB" sz="800" b="0" i="0" u="none" strike="noStrike" kern="1200" cap="none" spc="0" normalizeH="0" baseline="0" noProof="0">
                <a:ln>
                  <a:noFill/>
                </a:ln>
                <a:solidFill>
                  <a:srgbClr val="1B2C37"/>
                </a:solidFill>
                <a:effectLst/>
                <a:uLnTx/>
                <a:uFillTx/>
                <a:latin typeface="Arial Nova" panose="020B0504020202020204" pitchFamily="34" charset="0"/>
                <a:ea typeface="+mn-ea"/>
                <a:cs typeface="Arial"/>
              </a:rPr>
              <a:t> initiatives</a:t>
            </a:r>
          </a:p>
          <a:p>
            <a:pPr marL="171450" marR="0" lvl="0" indent="-171450" algn="l" defTabSz="685783" rtl="0" eaLnBrk="1" fontAlgn="base" latinLnBrk="0" hangingPunct="1">
              <a:lnSpc>
                <a:spcPct val="100000"/>
              </a:lnSpc>
              <a:spcBef>
                <a:spcPct val="0"/>
              </a:spcBef>
              <a:buClr>
                <a:srgbClr val="41B6E6"/>
              </a:buClr>
              <a:buSzTx/>
              <a:buFontTx/>
              <a:buChar char="-"/>
              <a:tabLst/>
              <a:defRPr/>
            </a:pPr>
            <a:r>
              <a:rPr lang="en-GB" sz="800" b="1">
                <a:solidFill>
                  <a:srgbClr val="1B2C37"/>
                </a:solidFill>
                <a:latin typeface="Arial Nova" panose="020B0504020202020204" pitchFamily="34" charset="0"/>
                <a:cs typeface="Arial"/>
              </a:rPr>
              <a:t>Quality Assurance</a:t>
            </a:r>
          </a:p>
          <a:p>
            <a:pPr marL="514350" lvl="1" indent="-171450" defTabSz="685783" fontAlgn="base">
              <a:spcBef>
                <a:spcPct val="0"/>
              </a:spcBef>
              <a:spcAft>
                <a:spcPts val="600"/>
              </a:spcAft>
              <a:buClr>
                <a:srgbClr val="41B6E6"/>
              </a:buClr>
              <a:buFontTx/>
              <a:buChar char="-"/>
              <a:defRPr/>
            </a:pPr>
            <a:r>
              <a:rPr kumimoji="0" lang="en-GB" sz="800" b="0" i="0" u="none" strike="noStrike" kern="1200" cap="none" spc="0" normalizeH="0" baseline="0" noProof="0">
                <a:ln>
                  <a:noFill/>
                </a:ln>
                <a:solidFill>
                  <a:srgbClr val="1B2C37"/>
                </a:solidFill>
                <a:effectLst/>
                <a:uLnTx/>
                <a:uFillTx/>
                <a:latin typeface="Arial Nova" panose="020B0504020202020204" pitchFamily="34" charset="0"/>
                <a:ea typeface="+mn-ea"/>
                <a:cs typeface="Arial"/>
              </a:rPr>
              <a:t>Development, Implementation and Supervision of Digital Progressive Assurance</a:t>
            </a:r>
          </a:p>
          <a:p>
            <a:pPr marL="171450" marR="0" lvl="0" indent="-171450" algn="l" defTabSz="685783" rtl="0" eaLnBrk="1" fontAlgn="base" latinLnBrk="0" hangingPunct="1">
              <a:lnSpc>
                <a:spcPct val="100000"/>
              </a:lnSpc>
              <a:spcBef>
                <a:spcPct val="0"/>
              </a:spcBef>
              <a:spcAft>
                <a:spcPts val="600"/>
              </a:spcAft>
              <a:buClr>
                <a:srgbClr val="41B6E6"/>
              </a:buClr>
              <a:buSzTx/>
              <a:buFontTx/>
              <a:buChar char="-"/>
              <a:tabLst/>
              <a:defRPr/>
            </a:pPr>
            <a:r>
              <a:rPr kumimoji="0" lang="en-GB" sz="800" b="1" i="0" u="none" strike="noStrike" kern="1200" cap="none" spc="0" normalizeH="0" baseline="0" noProof="0">
                <a:ln>
                  <a:noFill/>
                </a:ln>
                <a:solidFill>
                  <a:srgbClr val="1B2C37"/>
                </a:solidFill>
                <a:effectLst/>
                <a:uLnTx/>
                <a:uFillTx/>
                <a:latin typeface="Arial Nova" panose="020B0504020202020204" pitchFamily="34" charset="0"/>
                <a:ea typeface="+mn-ea"/>
                <a:cs typeface="Arial"/>
              </a:rPr>
              <a:t>Reporting &amp; Data Analytics</a:t>
            </a:r>
          </a:p>
          <a:p>
            <a:pPr marL="171450" marR="0" lvl="0" indent="-171450" algn="l" defTabSz="685783" rtl="0" eaLnBrk="1" fontAlgn="base" latinLnBrk="0" hangingPunct="1">
              <a:lnSpc>
                <a:spcPct val="100000"/>
              </a:lnSpc>
              <a:spcBef>
                <a:spcPct val="0"/>
              </a:spcBef>
              <a:spcAft>
                <a:spcPts val="0"/>
              </a:spcAft>
              <a:buClr>
                <a:srgbClr val="41B6E6"/>
              </a:buClr>
              <a:buSzTx/>
              <a:buFontTx/>
              <a:buChar char="-"/>
              <a:tabLst/>
              <a:defRPr/>
            </a:pPr>
            <a:r>
              <a:rPr kumimoji="0" lang="en-GB" sz="800" b="1" i="0" u="none" strike="noStrike" kern="1200" cap="none" spc="0" normalizeH="0" baseline="0" noProof="0">
                <a:ln>
                  <a:noFill/>
                </a:ln>
                <a:solidFill>
                  <a:srgbClr val="1B2C37"/>
                </a:solidFill>
                <a:effectLst/>
                <a:uLnTx/>
                <a:uFillTx/>
                <a:latin typeface="Arial Nova" panose="020B0504020202020204" pitchFamily="34" charset="0"/>
                <a:ea typeface="+mn-ea"/>
                <a:cs typeface="Arial"/>
              </a:rPr>
              <a:t>Governance</a:t>
            </a:r>
          </a:p>
          <a:p>
            <a:pPr marL="514350" marR="0" lvl="1" indent="-171450" algn="l" defTabSz="685783" rtl="0" eaLnBrk="1" fontAlgn="base" latinLnBrk="0" hangingPunct="1">
              <a:lnSpc>
                <a:spcPct val="100000"/>
              </a:lnSpc>
              <a:spcBef>
                <a:spcPct val="0"/>
              </a:spcBef>
              <a:buClr>
                <a:srgbClr val="41B6E6"/>
              </a:buClr>
              <a:buSzTx/>
              <a:buFontTx/>
              <a:buChar char="-"/>
              <a:tabLst/>
              <a:defRPr/>
            </a:pPr>
            <a:r>
              <a:rPr kumimoji="0" lang="en-GB" sz="800" b="0" i="0" u="none" strike="noStrike" kern="1200" cap="none" spc="0" normalizeH="0" baseline="0" noProof="0">
                <a:ln>
                  <a:noFill/>
                </a:ln>
                <a:solidFill>
                  <a:srgbClr val="1B2C37"/>
                </a:solidFill>
                <a:effectLst/>
                <a:uLnTx/>
                <a:uFillTx/>
                <a:latin typeface="Arial Nova" panose="020B0504020202020204" pitchFamily="34" charset="0"/>
                <a:ea typeface="+mn-ea"/>
                <a:cs typeface="Arial"/>
              </a:rPr>
              <a:t>Cost/Risk/Change Management</a:t>
            </a:r>
          </a:p>
          <a:p>
            <a:pPr marL="514350" marR="0" lvl="1" indent="-171450" algn="l" defTabSz="685783" rtl="0" eaLnBrk="1" fontAlgn="base" latinLnBrk="0" hangingPunct="1">
              <a:lnSpc>
                <a:spcPct val="100000"/>
              </a:lnSpc>
              <a:spcBef>
                <a:spcPct val="0"/>
              </a:spcBef>
              <a:spcAft>
                <a:spcPts val="600"/>
              </a:spcAft>
              <a:buClr>
                <a:srgbClr val="41B6E6"/>
              </a:buClr>
              <a:buSzTx/>
              <a:buFontTx/>
              <a:buChar char="-"/>
              <a:tabLst/>
              <a:defRPr/>
            </a:pPr>
            <a:r>
              <a:rPr lang="en-GB" sz="800">
                <a:solidFill>
                  <a:srgbClr val="1B2C37"/>
                </a:solidFill>
                <a:latin typeface="Arial Nova" panose="020B0504020202020204" pitchFamily="34" charset="0"/>
                <a:cs typeface="Arial"/>
              </a:rPr>
              <a:t>GBL</a:t>
            </a:r>
            <a:endParaRPr kumimoji="0" lang="en-GB" sz="800" b="0" i="0" u="none" strike="noStrike" kern="1200" cap="none" spc="0" normalizeH="0" baseline="0" noProof="0">
              <a:ln>
                <a:noFill/>
              </a:ln>
              <a:solidFill>
                <a:srgbClr val="1B2C37"/>
              </a:solidFill>
              <a:effectLst/>
              <a:uLnTx/>
              <a:uFillTx/>
              <a:latin typeface="Arial Nova" panose="020B0504020202020204" pitchFamily="34" charset="0"/>
              <a:ea typeface="+mn-ea"/>
              <a:cs typeface="Arial"/>
            </a:endParaRPr>
          </a:p>
          <a:p>
            <a:pPr marL="171450" lvl="0" indent="-171450" defTabSz="685783" fontAlgn="base">
              <a:spcBef>
                <a:spcPct val="0"/>
              </a:spcBef>
              <a:spcAft>
                <a:spcPts val="600"/>
              </a:spcAft>
              <a:buClr>
                <a:srgbClr val="41B6E6"/>
              </a:buClr>
              <a:buFontTx/>
              <a:buChar char="-"/>
              <a:defRPr/>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188E4E-6F79-4D24-9D2A-CBDDABDE2EF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306121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Strategic Services creates the drivers for development of all services within the Production Hub.</a:t>
            </a:r>
          </a:p>
          <a:p>
            <a:r>
              <a:rPr lang="en-GB" sz="1200" kern="1200">
                <a:solidFill>
                  <a:schemeClr val="tx1"/>
                </a:solidFill>
                <a:effectLst/>
                <a:latin typeface="+mn-lt"/>
                <a:ea typeface="+mn-ea"/>
                <a:cs typeface="+mn-cs"/>
              </a:rPr>
              <a:t>By working closely with our customers and understanding the long-term pipeline we can ensure that all efforts are focused on improving how we work to deliver the best possible outcome</a:t>
            </a:r>
          </a:p>
          <a:p>
            <a:r>
              <a:rPr lang="en-GB" sz="1200" kern="1200">
                <a:solidFill>
                  <a:schemeClr val="tx1"/>
                </a:solidFill>
                <a:effectLst/>
                <a:latin typeface="+mn-lt"/>
                <a:ea typeface="+mn-ea"/>
                <a:cs typeface="+mn-cs"/>
              </a:rPr>
              <a:t>Therefore, we can innovate on the things that matter most ensuring we maximise the benefits delivered from funding opportunities.</a:t>
            </a:r>
          </a:p>
          <a:p>
            <a:pPr marL="0" marR="0" lvl="0" indent="0" algn="l" defTabSz="685783" rtl="0" eaLnBrk="1" fontAlgn="base" latinLnBrk="0" hangingPunct="1">
              <a:lnSpc>
                <a:spcPct val="100000"/>
              </a:lnSpc>
              <a:spcBef>
                <a:spcPct val="0"/>
              </a:spcBef>
              <a:buClr>
                <a:srgbClr val="41B6E6"/>
              </a:buClr>
              <a:buSzTx/>
              <a:buFontTx/>
              <a:buNone/>
              <a:tabLst/>
              <a:defRPr/>
            </a:pPr>
            <a:endParaRPr kumimoji="0" lang="en-GB" sz="800" b="1" i="0" u="none" strike="noStrike" kern="1200" cap="none" spc="0" normalizeH="0" baseline="0" noProof="0">
              <a:ln>
                <a:noFill/>
              </a:ln>
              <a:solidFill>
                <a:srgbClr val="1B2C37"/>
              </a:solidFill>
              <a:effectLst/>
              <a:uLnTx/>
              <a:uFillTx/>
              <a:latin typeface="Arial Nova" panose="020B0504020202020204" pitchFamily="34" charset="0"/>
              <a:ea typeface="+mn-ea"/>
              <a:cs typeface="Arial"/>
            </a:endParaRPr>
          </a:p>
          <a:p>
            <a:r>
              <a:rPr lang="en-GB" sz="1200" kern="1200">
                <a:solidFill>
                  <a:schemeClr val="tx1"/>
                </a:solidFill>
                <a:effectLst/>
                <a:latin typeface="+mn-lt"/>
                <a:ea typeface="+mn-ea"/>
                <a:cs typeface="+mn-cs"/>
              </a:rPr>
              <a:t>Engineering Services provide expert support to our projects.</a:t>
            </a:r>
          </a:p>
          <a:p>
            <a:r>
              <a:rPr lang="en-GB" sz="1200" kern="1200">
                <a:solidFill>
                  <a:schemeClr val="tx1"/>
                </a:solidFill>
                <a:effectLst/>
                <a:latin typeface="+mn-lt"/>
                <a:ea typeface="+mn-ea"/>
                <a:cs typeface="+mn-cs"/>
              </a:rPr>
              <a:t>By leveraging scale across our portfolio, we are able to share the expert support of individuals across projects. This improves their utilisation and enables the project to benefit from in-house technical support </a:t>
            </a:r>
          </a:p>
          <a:p>
            <a:r>
              <a:rPr lang="en-GB" sz="1200" kern="1200">
                <a:solidFill>
                  <a:schemeClr val="tx1"/>
                </a:solidFill>
                <a:effectLst/>
                <a:latin typeface="+mn-lt"/>
                <a:ea typeface="+mn-ea"/>
                <a:cs typeface="+mn-cs"/>
              </a:rPr>
              <a:t>Using Engineering Services projects can be confident of the level of quality, as the teams are incentivised to achieve the best value outcome for the business.</a:t>
            </a:r>
          </a:p>
          <a:p>
            <a:pPr marL="0" marR="0" lvl="0" indent="0" algn="l" defTabSz="685783" rtl="0" eaLnBrk="1" fontAlgn="base" latinLnBrk="0" hangingPunct="1">
              <a:lnSpc>
                <a:spcPct val="100000"/>
              </a:lnSpc>
              <a:spcBef>
                <a:spcPct val="0"/>
              </a:spcBef>
              <a:buClr>
                <a:srgbClr val="41B6E6"/>
              </a:buClr>
              <a:buSzTx/>
              <a:buFontTx/>
              <a:buNone/>
              <a:tabLst/>
              <a:defRPr/>
            </a:pPr>
            <a:endParaRPr kumimoji="0" lang="en-GB" sz="800" b="1" i="0" u="none" strike="noStrike" kern="1200" cap="none" spc="0" normalizeH="0" baseline="0" noProof="0">
              <a:ln>
                <a:noFill/>
              </a:ln>
              <a:solidFill>
                <a:srgbClr val="1B2C37"/>
              </a:solidFill>
              <a:effectLst/>
              <a:uLnTx/>
              <a:uFillTx/>
              <a:latin typeface="Arial Nova" panose="020B0504020202020204" pitchFamily="34" charset="0"/>
              <a:ea typeface="+mn-ea"/>
              <a:cs typeface="Arial"/>
            </a:endParaRPr>
          </a:p>
          <a:p>
            <a:r>
              <a:rPr lang="en-GB" sz="1200" kern="1200">
                <a:solidFill>
                  <a:schemeClr val="tx1"/>
                </a:solidFill>
                <a:effectLst/>
                <a:latin typeface="+mn-lt"/>
                <a:ea typeface="+mn-ea"/>
                <a:cs typeface="+mn-cs"/>
              </a:rPr>
              <a:t>Project Services are being developed to maximise the opportunity presented when we look at all our projects as programmes.</a:t>
            </a:r>
          </a:p>
          <a:p>
            <a:r>
              <a:rPr lang="en-GB" sz="1200" kern="1200">
                <a:solidFill>
                  <a:schemeClr val="tx1"/>
                </a:solidFill>
                <a:effectLst/>
                <a:latin typeface="+mn-lt"/>
                <a:ea typeface="+mn-ea"/>
                <a:cs typeface="+mn-cs"/>
              </a:rPr>
              <a:t>Through the optimisation of standard services, projects can concentrate on adding value </a:t>
            </a:r>
            <a:r>
              <a:rPr lang="en-US" sz="1200" kern="1200">
                <a:solidFill>
                  <a:schemeClr val="tx1"/>
                </a:solidFill>
                <a:effectLst/>
                <a:latin typeface="+mn-lt"/>
                <a:ea typeface="+mn-ea"/>
                <a:cs typeface="+mn-cs"/>
              </a:rPr>
              <a:t>  </a:t>
            </a:r>
            <a:r>
              <a:rPr lang="en-GB" sz="1200" kern="1200">
                <a:solidFill>
                  <a:schemeClr val="tx1"/>
                </a:solidFill>
                <a:effectLst/>
                <a:latin typeface="+mn-lt"/>
                <a:ea typeface="+mn-ea"/>
                <a:cs typeface="+mn-cs"/>
              </a:rPr>
              <a:t>where routine services support daily, weekly, monthly standard routines.</a:t>
            </a:r>
          </a:p>
          <a:p>
            <a:r>
              <a:rPr lang="en-GB" sz="1200" kern="1200">
                <a:solidFill>
                  <a:schemeClr val="tx1"/>
                </a:solidFill>
                <a:effectLst/>
                <a:latin typeface="+mn-lt"/>
                <a:ea typeface="+mn-ea"/>
                <a:cs typeface="+mn-cs"/>
              </a:rPr>
              <a:t>Project Services are there to standardise our processes and apply continuous improvement through the adoption of Lean principles.</a:t>
            </a:r>
          </a:p>
          <a:p>
            <a:endParaRPr kumimoji="0" lang="en-US" sz="1200" b="1" i="0" u="none" strike="noStrike" kern="1200" cap="none" spc="0" normalizeH="0" baseline="0" noProof="0">
              <a:ln>
                <a:noFill/>
              </a:ln>
              <a:solidFill>
                <a:schemeClr val="tx1"/>
              </a:solidFill>
              <a:effectLst/>
              <a:uLnTx/>
              <a:uFillTx/>
              <a:latin typeface="+mn-lt"/>
              <a:ea typeface="+mn-ea"/>
              <a:cs typeface="+mn-cs"/>
            </a:endParaRPr>
          </a:p>
          <a:p>
            <a:r>
              <a:rPr lang="en-GB" sz="1200" kern="1200">
                <a:solidFill>
                  <a:schemeClr val="tx1"/>
                </a:solidFill>
                <a:effectLst/>
                <a:latin typeface="+mn-lt"/>
                <a:ea typeface="+mn-ea"/>
                <a:cs typeface="+mn-cs"/>
              </a:rPr>
              <a:t>Transformation Services co-ordinate and deliver our strategic change programmes.</a:t>
            </a:r>
          </a:p>
          <a:p>
            <a:r>
              <a:rPr lang="en-GB" sz="1200" kern="1200">
                <a:solidFill>
                  <a:schemeClr val="tx1"/>
                </a:solidFill>
                <a:effectLst/>
                <a:latin typeface="+mn-lt"/>
                <a:ea typeface="+mn-ea"/>
                <a:cs typeface="+mn-cs"/>
              </a:rPr>
              <a:t>Working closely with Highways England on Innovation Reapplied </a:t>
            </a:r>
            <a:r>
              <a:rPr lang="en-US" sz="1200" kern="1200">
                <a:solidFill>
                  <a:schemeClr val="tx1"/>
                </a:solidFill>
                <a:effectLst/>
                <a:latin typeface="+mn-lt"/>
                <a:ea typeface="+mn-ea"/>
                <a:cs typeface="+mn-cs"/>
              </a:rPr>
              <a:t> </a:t>
            </a:r>
            <a:r>
              <a:rPr lang="en-GB" sz="1200" kern="1200">
                <a:solidFill>
                  <a:schemeClr val="tx1"/>
                </a:solidFill>
                <a:effectLst/>
                <a:latin typeface="+mn-lt"/>
                <a:ea typeface="+mn-ea"/>
                <a:cs typeface="+mn-cs"/>
              </a:rPr>
              <a:t>(HEs approach to the implementation of Lean) </a:t>
            </a:r>
            <a:r>
              <a:rPr lang="en-US" sz="1200" kern="1200">
                <a:solidFill>
                  <a:schemeClr val="tx1"/>
                </a:solidFill>
                <a:effectLst/>
                <a:latin typeface="+mn-lt"/>
                <a:ea typeface="+mn-ea"/>
                <a:cs typeface="+mn-cs"/>
              </a:rPr>
              <a:t> </a:t>
            </a:r>
            <a:r>
              <a:rPr lang="en-GB" sz="1200" kern="1200">
                <a:solidFill>
                  <a:schemeClr val="tx1"/>
                </a:solidFill>
                <a:effectLst/>
                <a:latin typeface="+mn-lt"/>
                <a:ea typeface="+mn-ea"/>
                <a:cs typeface="+mn-cs"/>
              </a:rPr>
              <a:t>the initiatives being undertaken will shape how we work for years to come.</a:t>
            </a:r>
          </a:p>
          <a:p>
            <a:r>
              <a:rPr lang="en-GB" sz="1200" kern="1200">
                <a:solidFill>
                  <a:schemeClr val="tx1"/>
                </a:solidFill>
                <a:effectLst/>
                <a:latin typeface="+mn-lt"/>
                <a:ea typeface="+mn-ea"/>
                <a:cs typeface="+mn-cs"/>
              </a:rPr>
              <a:t>Based on the opportunities identified in Strategic Services and Highways England’s strategic change programmes, the transformation activity is focused on delivering change to create better outcomes for our customers, our people and our stakeholders</a:t>
            </a:r>
            <a:r>
              <a:rPr lang="en-US" sz="1200" kern="1200">
                <a:solidFill>
                  <a:schemeClr val="tx1"/>
                </a:solidFill>
                <a:effectLst/>
                <a:latin typeface="+mn-lt"/>
                <a:ea typeface="+mn-ea"/>
                <a:cs typeface="+mn-cs"/>
              </a:rPr>
              <a:t>  </a:t>
            </a:r>
            <a:r>
              <a:rPr lang="en-GB" sz="1200" kern="1200">
                <a:solidFill>
                  <a:schemeClr val="tx1"/>
                </a:solidFill>
                <a:effectLst/>
                <a:latin typeface="+mn-lt"/>
                <a:ea typeface="+mn-ea"/>
                <a:cs typeface="+mn-cs"/>
              </a:rPr>
              <a:t>.</a:t>
            </a:r>
          </a:p>
          <a:p>
            <a:r>
              <a:rPr lang="en-US" sz="1200" kern="1200">
                <a:solidFill>
                  <a:schemeClr val="tx1"/>
                </a:solidFill>
                <a:effectLst/>
                <a:latin typeface="+mn-lt"/>
                <a:ea typeface="+mn-ea"/>
                <a:cs typeface="+mn-cs"/>
              </a:rPr>
              <a:t> </a:t>
            </a:r>
            <a:endParaRPr kumimoji="0" lang="en-GB" sz="800" b="1" i="0" u="none" strike="noStrike" kern="1200" cap="none" spc="0" normalizeH="0" baseline="0" noProof="0">
              <a:ln>
                <a:noFill/>
              </a:ln>
              <a:solidFill>
                <a:srgbClr val="1B2C37"/>
              </a:solidFill>
              <a:effectLst/>
              <a:uLnTx/>
              <a:uFillTx/>
              <a:latin typeface="Arial Nova" panose="020B0504020202020204" pitchFamily="34" charset="0"/>
              <a:ea typeface="+mn-ea"/>
              <a:cs typeface="Arial"/>
            </a:endParaRPr>
          </a:p>
          <a:p>
            <a:pPr marL="171450" marR="0" lvl="0" indent="-171450" algn="l" defTabSz="685783" rtl="0" eaLnBrk="1" fontAlgn="base" latinLnBrk="0" hangingPunct="1">
              <a:lnSpc>
                <a:spcPct val="100000"/>
              </a:lnSpc>
              <a:spcBef>
                <a:spcPct val="0"/>
              </a:spcBef>
              <a:buClr>
                <a:srgbClr val="41B6E6"/>
              </a:buClr>
              <a:buSzTx/>
              <a:buFontTx/>
              <a:buChar char="-"/>
              <a:tabLst/>
              <a:defRPr/>
            </a:pPr>
            <a:r>
              <a:rPr kumimoji="0" lang="en-GB" sz="800" b="1" i="0" u="none" strike="noStrike" kern="1200" cap="none" spc="0" normalizeH="0" baseline="0" noProof="0">
                <a:ln>
                  <a:noFill/>
                </a:ln>
                <a:solidFill>
                  <a:srgbClr val="1B2C37"/>
                </a:solidFill>
                <a:effectLst/>
                <a:uLnTx/>
                <a:uFillTx/>
                <a:latin typeface="Arial Nova" panose="020B0504020202020204" pitchFamily="34" charset="0"/>
                <a:ea typeface="+mn-ea"/>
                <a:cs typeface="Arial"/>
              </a:rPr>
              <a:t>Materials Engineering</a:t>
            </a:r>
          </a:p>
          <a:p>
            <a:pPr marL="514350" lvl="1" indent="-171450" defTabSz="685783" fontAlgn="base">
              <a:spcBef>
                <a:spcPct val="0"/>
              </a:spcBef>
              <a:buClr>
                <a:srgbClr val="41B6E6"/>
              </a:buClr>
              <a:buFontTx/>
              <a:buChar char="-"/>
              <a:defRPr/>
            </a:pPr>
            <a:r>
              <a:rPr lang="en-GB" sz="800">
                <a:solidFill>
                  <a:srgbClr val="1B2C37"/>
                </a:solidFill>
                <a:latin typeface="Arial Nova" panose="020B0504020202020204" pitchFamily="34" charset="0"/>
                <a:cs typeface="Arial"/>
              </a:rPr>
              <a:t>Planning &amp; Optimisation</a:t>
            </a:r>
          </a:p>
          <a:p>
            <a:pPr marL="514350" lvl="1" indent="-171450" defTabSz="685783" fontAlgn="base">
              <a:spcBef>
                <a:spcPct val="0"/>
              </a:spcBef>
              <a:buClr>
                <a:srgbClr val="41B6E6"/>
              </a:buClr>
              <a:buFontTx/>
              <a:buChar char="-"/>
              <a:defRPr/>
            </a:pPr>
            <a:r>
              <a:rPr lang="en-GB" sz="800">
                <a:solidFill>
                  <a:srgbClr val="1B2C37"/>
                </a:solidFill>
                <a:latin typeface="Arial Nova" panose="020B0504020202020204" pitchFamily="34" charset="0"/>
                <a:cs typeface="Arial"/>
              </a:rPr>
              <a:t>Laboratory Services</a:t>
            </a:r>
          </a:p>
          <a:p>
            <a:pPr marL="514350" lvl="1" indent="-171450" defTabSz="685783" fontAlgn="base">
              <a:spcBef>
                <a:spcPct val="0"/>
              </a:spcBef>
              <a:spcAft>
                <a:spcPts val="600"/>
              </a:spcAft>
              <a:buClr>
                <a:srgbClr val="41B6E6"/>
              </a:buClr>
              <a:buFontTx/>
              <a:buChar char="-"/>
              <a:defRPr/>
            </a:pPr>
            <a:r>
              <a:rPr lang="en-GB" sz="800">
                <a:solidFill>
                  <a:srgbClr val="1B2C37"/>
                </a:solidFill>
                <a:latin typeface="Arial Nova" panose="020B0504020202020204" pitchFamily="34" charset="0"/>
                <a:cs typeface="Arial"/>
              </a:rPr>
              <a:t>Contamination Risk Assessment</a:t>
            </a:r>
          </a:p>
          <a:p>
            <a:pPr marL="171450" marR="0" lvl="0" indent="-171450" algn="l" defTabSz="685783" rtl="0" eaLnBrk="1" fontAlgn="base" latinLnBrk="0" hangingPunct="1">
              <a:lnSpc>
                <a:spcPct val="100000"/>
              </a:lnSpc>
              <a:spcBef>
                <a:spcPct val="0"/>
              </a:spcBef>
              <a:spcAft>
                <a:spcPts val="600"/>
              </a:spcAft>
              <a:buClr>
                <a:srgbClr val="41B6E6"/>
              </a:buClr>
              <a:buSzTx/>
              <a:buFontTx/>
              <a:buChar char="-"/>
              <a:tabLst/>
              <a:defRPr/>
            </a:pPr>
            <a:r>
              <a:rPr kumimoji="0" lang="en-GB" sz="800" b="1" i="0" u="none" strike="noStrike" kern="1200" cap="none" spc="0" normalizeH="0" baseline="0" noProof="0">
                <a:ln>
                  <a:noFill/>
                </a:ln>
                <a:solidFill>
                  <a:srgbClr val="1B2C37"/>
                </a:solidFill>
                <a:effectLst/>
                <a:uLnTx/>
                <a:uFillTx/>
                <a:latin typeface="Arial Nova" panose="020B0504020202020204" pitchFamily="34" charset="0"/>
                <a:ea typeface="+mn-ea"/>
                <a:cs typeface="Arial"/>
              </a:rPr>
              <a:t>Temporary Works Design</a:t>
            </a:r>
          </a:p>
          <a:p>
            <a:pPr marL="171450" marR="0" lvl="0" indent="-171450" algn="l" defTabSz="685783" rtl="0" eaLnBrk="1" fontAlgn="base" latinLnBrk="0" hangingPunct="1">
              <a:lnSpc>
                <a:spcPct val="100000"/>
              </a:lnSpc>
              <a:spcBef>
                <a:spcPct val="0"/>
              </a:spcBef>
              <a:buClr>
                <a:srgbClr val="41B6E6"/>
              </a:buClr>
              <a:buSzTx/>
              <a:buFontTx/>
              <a:buChar char="-"/>
              <a:tabLst/>
              <a:defRPr/>
            </a:pPr>
            <a:r>
              <a:rPr kumimoji="0" lang="en-GB" sz="800" b="1" i="0" u="none" strike="noStrike" kern="1200" cap="none" spc="0" normalizeH="0" baseline="0" noProof="0">
                <a:ln>
                  <a:noFill/>
                </a:ln>
                <a:solidFill>
                  <a:srgbClr val="1B2C37"/>
                </a:solidFill>
                <a:effectLst/>
                <a:uLnTx/>
                <a:uFillTx/>
                <a:latin typeface="Arial Nova" panose="020B0504020202020204" pitchFamily="34" charset="0"/>
                <a:ea typeface="+mn-ea"/>
                <a:cs typeface="Arial"/>
              </a:rPr>
              <a:t>Digital Engineering</a:t>
            </a:r>
          </a:p>
          <a:p>
            <a:pPr marL="514350" lvl="1" indent="-171450" defTabSz="685783" fontAlgn="base">
              <a:spcBef>
                <a:spcPct val="0"/>
              </a:spcBef>
              <a:buClr>
                <a:srgbClr val="41B6E6"/>
              </a:buClr>
              <a:buFontTx/>
              <a:buChar char="-"/>
              <a:defRPr/>
            </a:pPr>
            <a:r>
              <a:rPr lang="en-GB" sz="800">
                <a:solidFill>
                  <a:srgbClr val="1B2C37"/>
                </a:solidFill>
                <a:latin typeface="Arial Nova" panose="020B0504020202020204" pitchFamily="34" charset="0"/>
                <a:cs typeface="Arial"/>
              </a:rPr>
              <a:t>Drawing &amp; 3D modelling</a:t>
            </a:r>
          </a:p>
          <a:p>
            <a:pPr marL="514350" lvl="1" indent="-171450" defTabSz="685783" fontAlgn="base">
              <a:spcBef>
                <a:spcPct val="0"/>
              </a:spcBef>
              <a:spcAft>
                <a:spcPts val="600"/>
              </a:spcAft>
              <a:buClr>
                <a:srgbClr val="41B6E6"/>
              </a:buClr>
              <a:buFontTx/>
              <a:buChar char="-"/>
              <a:defRPr/>
            </a:pPr>
            <a:r>
              <a:rPr lang="en-GB" sz="800">
                <a:solidFill>
                  <a:srgbClr val="1B2C37"/>
                </a:solidFill>
                <a:latin typeface="Arial Nova" panose="020B0504020202020204" pitchFamily="34" charset="0"/>
                <a:cs typeface="Arial"/>
              </a:rPr>
              <a:t>4D modelling &amp; visualisations</a:t>
            </a:r>
          </a:p>
          <a:p>
            <a:pPr marL="171450" lvl="0" indent="-171450" defTabSz="685783" fontAlgn="base">
              <a:spcBef>
                <a:spcPct val="0"/>
              </a:spcBef>
              <a:spcAft>
                <a:spcPts val="600"/>
              </a:spcAft>
              <a:buClr>
                <a:srgbClr val="41B6E6"/>
              </a:buClr>
              <a:buFontTx/>
              <a:buChar char="-"/>
              <a:defRPr/>
            </a:pPr>
            <a:r>
              <a:rPr lang="en-GB" sz="800" b="1">
                <a:solidFill>
                  <a:srgbClr val="1B2C37"/>
                </a:solidFill>
                <a:latin typeface="Arial Nova" panose="020B0504020202020204" pitchFamily="34" charset="0"/>
                <a:cs typeface="Arial"/>
              </a:rPr>
              <a:t>Pre-construction methodology solutions</a:t>
            </a:r>
          </a:p>
          <a:p>
            <a:pPr marL="171450" lvl="0" indent="-171450" defTabSz="685783" fontAlgn="base">
              <a:spcBef>
                <a:spcPct val="0"/>
              </a:spcBef>
              <a:spcAft>
                <a:spcPts val="600"/>
              </a:spcAft>
              <a:buClr>
                <a:srgbClr val="41B6E6"/>
              </a:buClr>
              <a:buFontTx/>
              <a:buChar char="-"/>
              <a:defRPr/>
            </a:pPr>
            <a:r>
              <a:rPr lang="en-GB" sz="800" b="1">
                <a:solidFill>
                  <a:srgbClr val="1B2C37"/>
                </a:solidFill>
                <a:latin typeface="Arial Nova" panose="020B0504020202020204" pitchFamily="34" charset="0"/>
                <a:cs typeface="Arial"/>
              </a:rPr>
              <a:t>Peer reviews and engineering assurance</a:t>
            </a:r>
          </a:p>
          <a:p>
            <a:pPr marL="171450" lvl="0" indent="-171450" defTabSz="685783" fontAlgn="base">
              <a:spcBef>
                <a:spcPct val="0"/>
              </a:spcBef>
              <a:spcAft>
                <a:spcPts val="600"/>
              </a:spcAft>
              <a:buClr>
                <a:srgbClr val="41B6E6"/>
              </a:buClr>
              <a:buFontTx/>
              <a:buChar char="-"/>
              <a:defRPr/>
            </a:pPr>
            <a:endParaRPr lang="en-GB" sz="800" b="1">
              <a:solidFill>
                <a:srgbClr val="1B2C37"/>
              </a:solidFill>
              <a:latin typeface="Arial Nova" panose="020B0504020202020204" pitchFamily="34" charset="0"/>
              <a:cs typeface="Arial"/>
            </a:endParaRPr>
          </a:p>
          <a:p>
            <a:pPr marL="171450" marR="0" lvl="0" indent="-171450" algn="l" defTabSz="685783" rtl="0" eaLnBrk="1" fontAlgn="base" latinLnBrk="0" hangingPunct="1">
              <a:lnSpc>
                <a:spcPct val="100000"/>
              </a:lnSpc>
              <a:spcBef>
                <a:spcPct val="0"/>
              </a:spcBef>
              <a:spcAft>
                <a:spcPts val="600"/>
              </a:spcAft>
              <a:buClr>
                <a:srgbClr val="41B6E6"/>
              </a:buClr>
              <a:buSzTx/>
              <a:buFontTx/>
              <a:buChar char="-"/>
              <a:tabLst/>
              <a:defRPr/>
            </a:pPr>
            <a:r>
              <a:rPr kumimoji="0" lang="en-GB" sz="800" b="1" i="0" u="none" strike="noStrike" kern="1200" cap="none" spc="0" normalizeH="0" baseline="0" noProof="0">
                <a:ln>
                  <a:noFill/>
                </a:ln>
                <a:solidFill>
                  <a:srgbClr val="1B2C37"/>
                </a:solidFill>
                <a:effectLst/>
                <a:uLnTx/>
                <a:uFillTx/>
                <a:latin typeface="Arial Nova" panose="020B0504020202020204" pitchFamily="34" charset="0"/>
                <a:ea typeface="+mn-ea"/>
                <a:cs typeface="Arial"/>
              </a:rPr>
              <a:t>Logistics</a:t>
            </a:r>
            <a:r>
              <a:rPr kumimoji="0" lang="en-GB" sz="800" b="0" i="0" u="none" strike="noStrike" kern="1200" cap="none" spc="0" normalizeH="0" baseline="0" noProof="0">
                <a:ln>
                  <a:noFill/>
                </a:ln>
                <a:solidFill>
                  <a:srgbClr val="1B2C37"/>
                </a:solidFill>
                <a:effectLst/>
                <a:uLnTx/>
                <a:uFillTx/>
                <a:latin typeface="Arial Nova" panose="020B0504020202020204" pitchFamily="34" charset="0"/>
                <a:ea typeface="+mn-ea"/>
                <a:cs typeface="Arial"/>
              </a:rPr>
              <a:t> (To Site, Around Site, From Site. Type A, B&amp;C)</a:t>
            </a:r>
          </a:p>
          <a:p>
            <a:pPr marL="171450" marR="0" lvl="0" indent="-171450" algn="l" defTabSz="685783" rtl="0" eaLnBrk="1" fontAlgn="base" latinLnBrk="0" hangingPunct="1">
              <a:lnSpc>
                <a:spcPct val="100000"/>
              </a:lnSpc>
              <a:spcBef>
                <a:spcPct val="0"/>
              </a:spcBef>
              <a:spcAft>
                <a:spcPts val="600"/>
              </a:spcAft>
              <a:buClr>
                <a:srgbClr val="41B6E6"/>
              </a:buClr>
              <a:buSzTx/>
              <a:buFontTx/>
              <a:buChar char="-"/>
              <a:tabLst/>
              <a:defRPr/>
            </a:pPr>
            <a:r>
              <a:rPr lang="en-GB" sz="800" b="1">
                <a:solidFill>
                  <a:srgbClr val="1B2C37"/>
                </a:solidFill>
                <a:latin typeface="Arial Nova" panose="020B0504020202020204" pitchFamily="34" charset="0"/>
                <a:cs typeface="Arial"/>
              </a:rPr>
              <a:t>Project </a:t>
            </a:r>
            <a:r>
              <a:rPr kumimoji="0" lang="en-GB" sz="800" b="1" i="0" u="none" strike="noStrike" kern="1200" cap="none" spc="0" normalizeH="0" baseline="0" noProof="0">
                <a:ln>
                  <a:noFill/>
                </a:ln>
                <a:solidFill>
                  <a:srgbClr val="1B2C37"/>
                </a:solidFill>
                <a:effectLst/>
                <a:uLnTx/>
                <a:uFillTx/>
                <a:latin typeface="Arial Nova" panose="020B0504020202020204" pitchFamily="34" charset="0"/>
                <a:ea typeface="+mn-ea"/>
                <a:cs typeface="Arial"/>
              </a:rPr>
              <a:t>Planning </a:t>
            </a:r>
            <a:r>
              <a:rPr lang="en-GB" sz="800" b="1">
                <a:solidFill>
                  <a:srgbClr val="1B2C37"/>
                </a:solidFill>
                <a:latin typeface="Arial Nova" panose="020B0504020202020204" pitchFamily="34" charset="0"/>
                <a:cs typeface="Arial"/>
              </a:rPr>
              <a:t>&amp; </a:t>
            </a:r>
            <a:r>
              <a:rPr kumimoji="0" lang="en-GB" sz="800" b="1" i="0" u="none" strike="noStrike" kern="1200" cap="none" spc="0" normalizeH="0" baseline="0" noProof="0">
                <a:ln>
                  <a:noFill/>
                </a:ln>
                <a:solidFill>
                  <a:srgbClr val="1B2C37"/>
                </a:solidFill>
                <a:effectLst/>
                <a:uLnTx/>
                <a:uFillTx/>
                <a:latin typeface="Arial Nova" panose="020B0504020202020204" pitchFamily="34" charset="0"/>
                <a:ea typeface="+mn-ea"/>
                <a:cs typeface="Arial"/>
              </a:rPr>
              <a:t>Scheduling</a:t>
            </a:r>
          </a:p>
          <a:p>
            <a:pPr marL="171450" lvl="0" indent="-171450" defTabSz="685783" fontAlgn="base">
              <a:spcBef>
                <a:spcPct val="0"/>
              </a:spcBef>
              <a:buClr>
                <a:srgbClr val="41B6E6"/>
              </a:buClr>
              <a:buFontTx/>
              <a:buChar char="-"/>
              <a:defRPr/>
            </a:pPr>
            <a:r>
              <a:rPr lang="en-GB" sz="800" b="1">
                <a:solidFill>
                  <a:srgbClr val="1B2C37"/>
                </a:solidFill>
                <a:latin typeface="Arial Nova" panose="020B0504020202020204" pitchFamily="34" charset="0"/>
                <a:cs typeface="Arial"/>
              </a:rPr>
              <a:t>Information Management</a:t>
            </a:r>
          </a:p>
          <a:p>
            <a:pPr marL="514350" lvl="1" indent="-171450" defTabSz="685783" fontAlgn="base">
              <a:spcBef>
                <a:spcPct val="0"/>
              </a:spcBef>
              <a:buClr>
                <a:srgbClr val="41B6E6"/>
              </a:buClr>
              <a:buFontTx/>
              <a:buChar char="-"/>
              <a:defRPr/>
            </a:pPr>
            <a:r>
              <a:rPr lang="en-GB" sz="800">
                <a:solidFill>
                  <a:srgbClr val="1B2C37"/>
                </a:solidFill>
                <a:latin typeface="Arial Nova" panose="020B0504020202020204" pitchFamily="34" charset="0"/>
                <a:cs typeface="Arial"/>
              </a:rPr>
              <a:t>Development, Implementation and Supervision of </a:t>
            </a:r>
            <a:r>
              <a:rPr kumimoji="0" lang="en-GB" sz="800" b="0" i="0" u="none" strike="noStrike" kern="1200" cap="none" spc="0" normalizeH="0" baseline="0" noProof="0">
                <a:ln>
                  <a:noFill/>
                </a:ln>
                <a:solidFill>
                  <a:srgbClr val="1B2C37"/>
                </a:solidFill>
                <a:effectLst/>
                <a:uLnTx/>
                <a:uFillTx/>
                <a:latin typeface="Arial Nova" panose="020B0504020202020204" pitchFamily="34" charset="0"/>
                <a:ea typeface="+mn-ea"/>
                <a:cs typeface="Arial"/>
              </a:rPr>
              <a:t>systems &amp; process</a:t>
            </a:r>
          </a:p>
          <a:p>
            <a:pPr marL="171450" marR="0" lvl="0" indent="-171450" algn="l" defTabSz="685783" rtl="0" eaLnBrk="1" fontAlgn="base" latinLnBrk="0" hangingPunct="1">
              <a:lnSpc>
                <a:spcPct val="100000"/>
              </a:lnSpc>
              <a:spcBef>
                <a:spcPct val="0"/>
              </a:spcBef>
              <a:spcAft>
                <a:spcPts val="600"/>
              </a:spcAft>
              <a:buClr>
                <a:srgbClr val="41B6E6"/>
              </a:buClr>
              <a:buSzTx/>
              <a:buFontTx/>
              <a:buChar char="-"/>
              <a:tabLst/>
              <a:defRPr/>
            </a:pPr>
            <a:r>
              <a:rPr kumimoji="0" lang="en-GB" sz="800" b="1" i="0" u="none" strike="noStrike" kern="1200" cap="none" spc="0" normalizeH="0" baseline="0" noProof="0">
                <a:ln>
                  <a:noFill/>
                </a:ln>
                <a:solidFill>
                  <a:srgbClr val="1B2C37"/>
                </a:solidFill>
                <a:effectLst/>
                <a:uLnTx/>
                <a:uFillTx/>
                <a:latin typeface="Arial Nova" panose="020B0504020202020204" pitchFamily="34" charset="0"/>
                <a:ea typeface="+mn-ea"/>
                <a:cs typeface="Arial"/>
              </a:rPr>
              <a:t>Lean &amp; Performance Improvement</a:t>
            </a:r>
            <a:r>
              <a:rPr kumimoji="0" lang="en-GB" sz="800" b="0" i="0" u="none" strike="noStrike" kern="1200" cap="none" spc="0" normalizeH="0" baseline="0" noProof="0">
                <a:ln>
                  <a:noFill/>
                </a:ln>
                <a:solidFill>
                  <a:srgbClr val="1B2C37"/>
                </a:solidFill>
                <a:effectLst/>
                <a:uLnTx/>
                <a:uFillTx/>
                <a:latin typeface="Arial Nova" panose="020B0504020202020204" pitchFamily="34" charset="0"/>
                <a:ea typeface="+mn-ea"/>
                <a:cs typeface="Arial"/>
              </a:rPr>
              <a:t> initiatives</a:t>
            </a:r>
          </a:p>
          <a:p>
            <a:pPr marL="171450" marR="0" lvl="0" indent="-171450" algn="l" defTabSz="685783" rtl="0" eaLnBrk="1" fontAlgn="base" latinLnBrk="0" hangingPunct="1">
              <a:lnSpc>
                <a:spcPct val="100000"/>
              </a:lnSpc>
              <a:spcBef>
                <a:spcPct val="0"/>
              </a:spcBef>
              <a:buClr>
                <a:srgbClr val="41B6E6"/>
              </a:buClr>
              <a:buSzTx/>
              <a:buFontTx/>
              <a:buChar char="-"/>
              <a:tabLst/>
              <a:defRPr/>
            </a:pPr>
            <a:r>
              <a:rPr lang="en-GB" sz="800" b="1">
                <a:solidFill>
                  <a:srgbClr val="1B2C37"/>
                </a:solidFill>
                <a:latin typeface="Arial Nova" panose="020B0504020202020204" pitchFamily="34" charset="0"/>
                <a:cs typeface="Arial"/>
              </a:rPr>
              <a:t>Quality Assurance</a:t>
            </a:r>
          </a:p>
          <a:p>
            <a:pPr marL="514350" lvl="1" indent="-171450" defTabSz="685783" fontAlgn="base">
              <a:spcBef>
                <a:spcPct val="0"/>
              </a:spcBef>
              <a:spcAft>
                <a:spcPts val="600"/>
              </a:spcAft>
              <a:buClr>
                <a:srgbClr val="41B6E6"/>
              </a:buClr>
              <a:buFontTx/>
              <a:buChar char="-"/>
              <a:defRPr/>
            </a:pPr>
            <a:r>
              <a:rPr kumimoji="0" lang="en-GB" sz="800" b="0" i="0" u="none" strike="noStrike" kern="1200" cap="none" spc="0" normalizeH="0" baseline="0" noProof="0">
                <a:ln>
                  <a:noFill/>
                </a:ln>
                <a:solidFill>
                  <a:srgbClr val="1B2C37"/>
                </a:solidFill>
                <a:effectLst/>
                <a:uLnTx/>
                <a:uFillTx/>
                <a:latin typeface="Arial Nova" panose="020B0504020202020204" pitchFamily="34" charset="0"/>
                <a:ea typeface="+mn-ea"/>
                <a:cs typeface="Arial"/>
              </a:rPr>
              <a:t>Development, Implementation and Supervision of Digital Progressive Assurance</a:t>
            </a:r>
          </a:p>
          <a:p>
            <a:pPr marL="171450" marR="0" lvl="0" indent="-171450" algn="l" defTabSz="685783" rtl="0" eaLnBrk="1" fontAlgn="base" latinLnBrk="0" hangingPunct="1">
              <a:lnSpc>
                <a:spcPct val="100000"/>
              </a:lnSpc>
              <a:spcBef>
                <a:spcPct val="0"/>
              </a:spcBef>
              <a:spcAft>
                <a:spcPts val="600"/>
              </a:spcAft>
              <a:buClr>
                <a:srgbClr val="41B6E6"/>
              </a:buClr>
              <a:buSzTx/>
              <a:buFontTx/>
              <a:buChar char="-"/>
              <a:tabLst/>
              <a:defRPr/>
            </a:pPr>
            <a:r>
              <a:rPr kumimoji="0" lang="en-GB" sz="800" b="1" i="0" u="none" strike="noStrike" kern="1200" cap="none" spc="0" normalizeH="0" baseline="0" noProof="0">
                <a:ln>
                  <a:noFill/>
                </a:ln>
                <a:solidFill>
                  <a:srgbClr val="1B2C37"/>
                </a:solidFill>
                <a:effectLst/>
                <a:uLnTx/>
                <a:uFillTx/>
                <a:latin typeface="Arial Nova" panose="020B0504020202020204" pitchFamily="34" charset="0"/>
                <a:ea typeface="+mn-ea"/>
                <a:cs typeface="Arial"/>
              </a:rPr>
              <a:t>Reporting &amp; Data Analytics</a:t>
            </a:r>
          </a:p>
          <a:p>
            <a:pPr marL="171450" marR="0" lvl="0" indent="-171450" algn="l" defTabSz="685783" rtl="0" eaLnBrk="1" fontAlgn="base" latinLnBrk="0" hangingPunct="1">
              <a:lnSpc>
                <a:spcPct val="100000"/>
              </a:lnSpc>
              <a:spcBef>
                <a:spcPct val="0"/>
              </a:spcBef>
              <a:spcAft>
                <a:spcPts val="0"/>
              </a:spcAft>
              <a:buClr>
                <a:srgbClr val="41B6E6"/>
              </a:buClr>
              <a:buSzTx/>
              <a:buFontTx/>
              <a:buChar char="-"/>
              <a:tabLst/>
              <a:defRPr/>
            </a:pPr>
            <a:r>
              <a:rPr kumimoji="0" lang="en-GB" sz="800" b="1" i="0" u="none" strike="noStrike" kern="1200" cap="none" spc="0" normalizeH="0" baseline="0" noProof="0">
                <a:ln>
                  <a:noFill/>
                </a:ln>
                <a:solidFill>
                  <a:srgbClr val="1B2C37"/>
                </a:solidFill>
                <a:effectLst/>
                <a:uLnTx/>
                <a:uFillTx/>
                <a:latin typeface="Arial Nova" panose="020B0504020202020204" pitchFamily="34" charset="0"/>
                <a:ea typeface="+mn-ea"/>
                <a:cs typeface="Arial"/>
              </a:rPr>
              <a:t>Governance</a:t>
            </a:r>
          </a:p>
          <a:p>
            <a:pPr marL="514350" marR="0" lvl="1" indent="-171450" algn="l" defTabSz="685783" rtl="0" eaLnBrk="1" fontAlgn="base" latinLnBrk="0" hangingPunct="1">
              <a:lnSpc>
                <a:spcPct val="100000"/>
              </a:lnSpc>
              <a:spcBef>
                <a:spcPct val="0"/>
              </a:spcBef>
              <a:buClr>
                <a:srgbClr val="41B6E6"/>
              </a:buClr>
              <a:buSzTx/>
              <a:buFontTx/>
              <a:buChar char="-"/>
              <a:tabLst/>
              <a:defRPr/>
            </a:pPr>
            <a:r>
              <a:rPr kumimoji="0" lang="en-GB" sz="800" b="0" i="0" u="none" strike="noStrike" kern="1200" cap="none" spc="0" normalizeH="0" baseline="0" noProof="0">
                <a:ln>
                  <a:noFill/>
                </a:ln>
                <a:solidFill>
                  <a:srgbClr val="1B2C37"/>
                </a:solidFill>
                <a:effectLst/>
                <a:uLnTx/>
                <a:uFillTx/>
                <a:latin typeface="Arial Nova" panose="020B0504020202020204" pitchFamily="34" charset="0"/>
                <a:ea typeface="+mn-ea"/>
                <a:cs typeface="Arial"/>
              </a:rPr>
              <a:t>Cost/Risk/Change Management</a:t>
            </a:r>
          </a:p>
          <a:p>
            <a:pPr marL="514350" marR="0" lvl="1" indent="-171450" algn="l" defTabSz="685783" rtl="0" eaLnBrk="1" fontAlgn="base" latinLnBrk="0" hangingPunct="1">
              <a:lnSpc>
                <a:spcPct val="100000"/>
              </a:lnSpc>
              <a:spcBef>
                <a:spcPct val="0"/>
              </a:spcBef>
              <a:spcAft>
                <a:spcPts val="600"/>
              </a:spcAft>
              <a:buClr>
                <a:srgbClr val="41B6E6"/>
              </a:buClr>
              <a:buSzTx/>
              <a:buFontTx/>
              <a:buChar char="-"/>
              <a:tabLst/>
              <a:defRPr/>
            </a:pPr>
            <a:r>
              <a:rPr lang="en-GB" sz="800">
                <a:solidFill>
                  <a:srgbClr val="1B2C37"/>
                </a:solidFill>
                <a:latin typeface="Arial Nova" panose="020B0504020202020204" pitchFamily="34" charset="0"/>
                <a:cs typeface="Arial"/>
              </a:rPr>
              <a:t>GBL</a:t>
            </a:r>
            <a:endParaRPr kumimoji="0" lang="en-GB" sz="800" b="0" i="0" u="none" strike="noStrike" kern="1200" cap="none" spc="0" normalizeH="0" baseline="0" noProof="0">
              <a:ln>
                <a:noFill/>
              </a:ln>
              <a:solidFill>
                <a:srgbClr val="1B2C37"/>
              </a:solidFill>
              <a:effectLst/>
              <a:uLnTx/>
              <a:uFillTx/>
              <a:latin typeface="Arial Nova" panose="020B0504020202020204" pitchFamily="34" charset="0"/>
              <a:ea typeface="+mn-ea"/>
              <a:cs typeface="Arial"/>
            </a:endParaRPr>
          </a:p>
          <a:p>
            <a:pPr marL="171450" lvl="0" indent="-171450" defTabSz="685783" fontAlgn="base">
              <a:spcBef>
                <a:spcPct val="0"/>
              </a:spcBef>
              <a:spcAft>
                <a:spcPts val="600"/>
              </a:spcAft>
              <a:buClr>
                <a:srgbClr val="41B6E6"/>
              </a:buClr>
              <a:buFontTx/>
              <a:buChar char="-"/>
              <a:defRPr/>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188E4E-6F79-4D24-9D2A-CBDDABDE2EF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33516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4.emf"/></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opt 1">
    <p:bg>
      <p:bgPr>
        <a:solidFill>
          <a:srgbClr val="005D99"/>
        </a:solidFill>
        <a:effectLst/>
      </p:bgPr>
    </p:bg>
    <p:spTree>
      <p:nvGrpSpPr>
        <p:cNvPr id="1" name=""/>
        <p:cNvGrpSpPr/>
        <p:nvPr/>
      </p:nvGrpSpPr>
      <p:grpSpPr>
        <a:xfrm>
          <a:off x="0" y="0"/>
          <a:ext cx="0" cy="0"/>
          <a:chOff x="0" y="0"/>
          <a:chExt cx="0" cy="0"/>
        </a:xfrm>
      </p:grpSpPr>
      <p:sp>
        <p:nvSpPr>
          <p:cNvPr id="23" name="Text Placeholder 18">
            <a:extLst>
              <a:ext uri="{FF2B5EF4-FFF2-40B4-BE49-F238E27FC236}">
                <a16:creationId xmlns:a16="http://schemas.microsoft.com/office/drawing/2014/main" id="{1D4E0C7B-55AE-49FD-9698-9CEB8E63399B}"/>
              </a:ext>
            </a:extLst>
          </p:cNvPr>
          <p:cNvSpPr>
            <a:spLocks noGrp="1"/>
          </p:cNvSpPr>
          <p:nvPr>
            <p:ph type="body" sz="quarter" idx="11"/>
          </p:nvPr>
        </p:nvSpPr>
        <p:spPr>
          <a:xfrm>
            <a:off x="3940492" y="2833596"/>
            <a:ext cx="4916090" cy="717869"/>
          </a:xfrm>
          <a:prstGeom prst="rect">
            <a:avLst/>
          </a:prstGeom>
        </p:spPr>
        <p:txBody>
          <a:bodyPr anchor="ctr">
            <a:normAutofit/>
          </a:bodyPr>
          <a:lstStyle>
            <a:lvl1pPr>
              <a:lnSpc>
                <a:spcPct val="80000"/>
              </a:lnSpc>
              <a:spcBef>
                <a:spcPts val="0"/>
              </a:spcBef>
              <a:spcAft>
                <a:spcPts val="0"/>
              </a:spcAft>
              <a:defRPr sz="2400" cap="none">
                <a:solidFill>
                  <a:schemeClr val="bg1"/>
                </a:solidFill>
              </a:defRPr>
            </a:lvl1pPr>
          </a:lstStyle>
          <a:p>
            <a:pPr lvl="0"/>
            <a:endParaRPr lang="en-US"/>
          </a:p>
        </p:txBody>
      </p:sp>
      <p:sp>
        <p:nvSpPr>
          <p:cNvPr id="24" name="Text Placeholder 20">
            <a:extLst>
              <a:ext uri="{FF2B5EF4-FFF2-40B4-BE49-F238E27FC236}">
                <a16:creationId xmlns:a16="http://schemas.microsoft.com/office/drawing/2014/main" id="{3D75A7A3-DF6D-4A7E-9720-4F2A44F33670}"/>
              </a:ext>
            </a:extLst>
          </p:cNvPr>
          <p:cNvSpPr>
            <a:spLocks noGrp="1"/>
          </p:cNvSpPr>
          <p:nvPr>
            <p:ph type="body" sz="quarter" idx="12" hasCustomPrompt="1"/>
          </p:nvPr>
        </p:nvSpPr>
        <p:spPr>
          <a:xfrm>
            <a:off x="3940492" y="3637073"/>
            <a:ext cx="4916090" cy="552093"/>
          </a:xfrm>
          <a:prstGeom prst="rect">
            <a:avLst/>
          </a:prstGeom>
        </p:spPr>
        <p:txBody>
          <a:bodyPr>
            <a:normAutofit/>
          </a:bodyPr>
          <a:lstStyle>
            <a:lvl1pPr>
              <a:lnSpc>
                <a:spcPct val="80000"/>
              </a:lnSpc>
              <a:spcBef>
                <a:spcPts val="0"/>
              </a:spcBef>
              <a:spcAft>
                <a:spcPts val="0"/>
              </a:spcAft>
              <a:defRPr sz="1350" b="0" cap="none">
                <a:solidFill>
                  <a:schemeClr val="bg1"/>
                </a:solidFill>
                <a:latin typeface="+mn-lt"/>
              </a:defRPr>
            </a:lvl1pPr>
            <a:lvl2pPr>
              <a:defRPr>
                <a:solidFill>
                  <a:schemeClr val="bg1"/>
                </a:solidFill>
                <a:latin typeface="Graphik Light" panose="020B0403030202060203" pitchFamily="34" charset="0"/>
              </a:defRPr>
            </a:lvl2pPr>
            <a:lvl3pPr>
              <a:defRPr>
                <a:solidFill>
                  <a:schemeClr val="bg1"/>
                </a:solidFill>
                <a:latin typeface="Graphik Light" panose="020B0403030202060203" pitchFamily="34" charset="0"/>
              </a:defRPr>
            </a:lvl3pPr>
            <a:lvl4pPr>
              <a:defRPr>
                <a:solidFill>
                  <a:schemeClr val="bg1"/>
                </a:solidFill>
                <a:latin typeface="Graphik Light" panose="020B0403030202060203" pitchFamily="34" charset="0"/>
              </a:defRPr>
            </a:lvl4pPr>
            <a:lvl5pPr>
              <a:defRPr>
                <a:solidFill>
                  <a:schemeClr val="bg1"/>
                </a:solidFill>
                <a:latin typeface="Graphik Light" panose="020B0403030202060203" pitchFamily="34" charset="0"/>
              </a:defRPr>
            </a:lvl5pPr>
          </a:lstStyle>
          <a:p>
            <a:pPr lvl="0"/>
            <a:r>
              <a:rPr lang="en-US"/>
              <a:t>Click to edit master text styles</a:t>
            </a:r>
          </a:p>
        </p:txBody>
      </p:sp>
      <p:grpSp>
        <p:nvGrpSpPr>
          <p:cNvPr id="13" name="Group 12">
            <a:extLst>
              <a:ext uri="{FF2B5EF4-FFF2-40B4-BE49-F238E27FC236}">
                <a16:creationId xmlns:a16="http://schemas.microsoft.com/office/drawing/2014/main" id="{2C8E227D-CA27-442B-909C-C83877E03310}"/>
              </a:ext>
            </a:extLst>
          </p:cNvPr>
          <p:cNvGrpSpPr>
            <a:grpSpLocks noChangeAspect="1"/>
          </p:cNvGrpSpPr>
          <p:nvPr userDrawn="1"/>
        </p:nvGrpSpPr>
        <p:grpSpPr>
          <a:xfrm>
            <a:off x="7165933" y="4374937"/>
            <a:ext cx="1692317" cy="454238"/>
            <a:chOff x="9638475" y="1219200"/>
            <a:chExt cx="1389888" cy="373063"/>
          </a:xfrm>
        </p:grpSpPr>
        <p:pic>
          <p:nvPicPr>
            <p:cNvPr id="15" name="Picture 14">
              <a:extLst>
                <a:ext uri="{FF2B5EF4-FFF2-40B4-BE49-F238E27FC236}">
                  <a16:creationId xmlns:a16="http://schemas.microsoft.com/office/drawing/2014/main" id="{B2979A07-2E3B-464E-8FCF-17BB8ACCECF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638475" y="1372165"/>
              <a:ext cx="1389888" cy="220098"/>
            </a:xfrm>
            <a:prstGeom prst="rect">
              <a:avLst/>
            </a:prstGeom>
          </p:spPr>
        </p:pic>
        <p:sp>
          <p:nvSpPr>
            <p:cNvPr id="17" name="Freeform 5">
              <a:extLst>
                <a:ext uri="{FF2B5EF4-FFF2-40B4-BE49-F238E27FC236}">
                  <a16:creationId xmlns:a16="http://schemas.microsoft.com/office/drawing/2014/main" id="{99DE767A-54A1-4401-BB04-7C2A82923636}"/>
                </a:ext>
              </a:extLst>
            </p:cNvPr>
            <p:cNvSpPr>
              <a:spLocks/>
            </p:cNvSpPr>
            <p:nvPr/>
          </p:nvSpPr>
          <p:spPr bwMode="auto">
            <a:xfrm>
              <a:off x="10448925" y="1219200"/>
              <a:ext cx="136525" cy="147638"/>
            </a:xfrm>
            <a:custGeom>
              <a:avLst/>
              <a:gdLst>
                <a:gd name="T0" fmla="*/ 0 w 86"/>
                <a:gd name="T1" fmla="*/ 66 h 93"/>
                <a:gd name="T2" fmla="*/ 50 w 86"/>
                <a:gd name="T3" fmla="*/ 47 h 93"/>
                <a:gd name="T4" fmla="*/ 0 w 86"/>
                <a:gd name="T5" fmla="*/ 27 h 93"/>
                <a:gd name="T6" fmla="*/ 0 w 86"/>
                <a:gd name="T7" fmla="*/ 0 h 93"/>
                <a:gd name="T8" fmla="*/ 86 w 86"/>
                <a:gd name="T9" fmla="*/ 35 h 93"/>
                <a:gd name="T10" fmla="*/ 86 w 86"/>
                <a:gd name="T11" fmla="*/ 57 h 93"/>
                <a:gd name="T12" fmla="*/ 0 w 86"/>
                <a:gd name="T13" fmla="*/ 93 h 93"/>
                <a:gd name="T14" fmla="*/ 0 w 86"/>
                <a:gd name="T15" fmla="*/ 66 h 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93">
                  <a:moveTo>
                    <a:pt x="0" y="66"/>
                  </a:moveTo>
                  <a:lnTo>
                    <a:pt x="50" y="47"/>
                  </a:lnTo>
                  <a:lnTo>
                    <a:pt x="0" y="27"/>
                  </a:lnTo>
                  <a:lnTo>
                    <a:pt x="0" y="0"/>
                  </a:lnTo>
                  <a:lnTo>
                    <a:pt x="86" y="35"/>
                  </a:lnTo>
                  <a:lnTo>
                    <a:pt x="86" y="57"/>
                  </a:lnTo>
                  <a:lnTo>
                    <a:pt x="0" y="93"/>
                  </a:lnTo>
                  <a:lnTo>
                    <a:pt x="0" y="6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grpSp>
      <p:sp>
        <p:nvSpPr>
          <p:cNvPr id="11" name="Text Placeholder 2">
            <a:extLst>
              <a:ext uri="{FF2B5EF4-FFF2-40B4-BE49-F238E27FC236}">
                <a16:creationId xmlns:a16="http://schemas.microsoft.com/office/drawing/2014/main" id="{E70A76BC-3335-4057-8A64-8CA0E6210887}"/>
              </a:ext>
            </a:extLst>
          </p:cNvPr>
          <p:cNvSpPr>
            <a:spLocks noGrp="1"/>
          </p:cNvSpPr>
          <p:nvPr>
            <p:ph type="body" sz="quarter" idx="13"/>
          </p:nvPr>
        </p:nvSpPr>
        <p:spPr>
          <a:xfrm>
            <a:off x="3940969" y="314325"/>
            <a:ext cx="4916091" cy="2180035"/>
          </a:xfrm>
        </p:spPr>
        <p:txBody>
          <a:bodyPr anchor="b">
            <a:normAutofit/>
          </a:bodyPr>
          <a:lstStyle>
            <a:lvl1pPr>
              <a:lnSpc>
                <a:spcPct val="70000"/>
              </a:lnSpc>
              <a:spcBef>
                <a:spcPts val="0"/>
              </a:spcBef>
              <a:spcAft>
                <a:spcPts val="0"/>
              </a:spcAft>
              <a:defRPr sz="5400">
                <a:solidFill>
                  <a:schemeClr val="bg1"/>
                </a:solidFill>
              </a:defRPr>
            </a:lvl1pPr>
          </a:lstStyle>
          <a:p>
            <a:pPr lvl="0"/>
            <a:endParaRPr lang="en-US"/>
          </a:p>
        </p:txBody>
      </p:sp>
      <p:sp>
        <p:nvSpPr>
          <p:cNvPr id="10" name="Picture Placeholder 2">
            <a:extLst>
              <a:ext uri="{FF2B5EF4-FFF2-40B4-BE49-F238E27FC236}">
                <a16:creationId xmlns:a16="http://schemas.microsoft.com/office/drawing/2014/main" id="{D25F0709-87B2-4DB5-9332-D465FA01A899}"/>
              </a:ext>
            </a:extLst>
          </p:cNvPr>
          <p:cNvSpPr>
            <a:spLocks noGrp="1"/>
          </p:cNvSpPr>
          <p:nvPr>
            <p:ph type="pic" sz="quarter" idx="18"/>
          </p:nvPr>
        </p:nvSpPr>
        <p:spPr>
          <a:xfrm>
            <a:off x="0" y="0"/>
            <a:ext cx="3883755" cy="5143500"/>
          </a:xfrm>
        </p:spPr>
        <p:txBody>
          <a:bodyPr anchor="ctr">
            <a:normAutofit/>
          </a:bodyPr>
          <a:lstStyle>
            <a:lvl1pPr algn="ctr">
              <a:defRPr lang="en-GB" sz="825" b="0">
                <a:solidFill>
                  <a:schemeClr val="bg1"/>
                </a:solidFill>
              </a:defRPr>
            </a:lvl1pPr>
          </a:lstStyle>
          <a:p>
            <a:endParaRPr lang="en-GB"/>
          </a:p>
        </p:txBody>
      </p:sp>
      <p:pic>
        <p:nvPicPr>
          <p:cNvPr id="9" name="Picture 2">
            <a:extLst>
              <a:ext uri="{FF2B5EF4-FFF2-40B4-BE49-F238E27FC236}">
                <a16:creationId xmlns:a16="http://schemas.microsoft.com/office/drawing/2014/main" id="{48CA021F-EFCA-4B0F-A21F-C23E548991FA}"/>
              </a:ext>
            </a:extLst>
          </p:cNvPr>
          <p:cNvPicPr>
            <a:picLocks noChangeAspect="1" noChangeArrowheads="1"/>
          </p:cNvPicPr>
          <p:nvPr userDrawn="1"/>
        </p:nvPicPr>
        <p:blipFill>
          <a:blip r:embed="rId3" cstate="email">
            <a:biLevel thresh="25000"/>
            <a:extLst>
              <a:ext uri="{28A0092B-C50C-407E-A947-70E740481C1C}">
                <a14:useLocalDpi xmlns:a14="http://schemas.microsoft.com/office/drawing/2010/main"/>
              </a:ext>
            </a:extLst>
          </a:blip>
          <a:srcRect/>
          <a:stretch>
            <a:fillRect/>
          </a:stretch>
        </p:blipFill>
        <p:spPr bwMode="auto">
          <a:xfrm>
            <a:off x="3951892" y="4554700"/>
            <a:ext cx="1878806" cy="310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0819233"/>
      </p:ext>
    </p:extLst>
  </p:cSld>
  <p:clrMapOvr>
    <a:masterClrMapping/>
  </p:clrMapOvr>
  <p:extLst>
    <p:ext uri="{DCECCB84-F9BA-43D5-87BE-67443E8EF086}">
      <p15:sldGuideLst xmlns:p15="http://schemas.microsoft.com/office/powerpoint/2012/main">
        <p15:guide id="0" pos="6000">
          <p15:clr>
            <a:srgbClr val="FBAE40"/>
          </p15:clr>
        </p15:guide>
        <p15:guide id="1"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Slide Opt 3">
    <p:bg>
      <p:bgPr>
        <a:solidFill>
          <a:srgbClr val="005D99"/>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0BC0154-8F01-45CA-849D-34E3AE00CF0F}"/>
              </a:ext>
            </a:extLst>
          </p:cNvPr>
          <p:cNvGrpSpPr>
            <a:grpSpLocks noChangeAspect="1"/>
          </p:cNvGrpSpPr>
          <p:nvPr userDrawn="1"/>
        </p:nvGrpSpPr>
        <p:grpSpPr>
          <a:xfrm>
            <a:off x="7165933" y="4374937"/>
            <a:ext cx="1692317" cy="454238"/>
            <a:chOff x="9638475" y="1219200"/>
            <a:chExt cx="1389888" cy="373063"/>
          </a:xfrm>
          <a:effectLst/>
        </p:grpSpPr>
        <p:pic>
          <p:nvPicPr>
            <p:cNvPr id="13" name="Picture 12">
              <a:extLst>
                <a:ext uri="{FF2B5EF4-FFF2-40B4-BE49-F238E27FC236}">
                  <a16:creationId xmlns:a16="http://schemas.microsoft.com/office/drawing/2014/main" id="{BAE479CA-D694-4F45-BD11-38BE36BB333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638475" y="1372165"/>
              <a:ext cx="1389888" cy="220098"/>
            </a:xfrm>
            <a:prstGeom prst="rect">
              <a:avLst/>
            </a:prstGeom>
          </p:spPr>
        </p:pic>
        <p:sp>
          <p:nvSpPr>
            <p:cNvPr id="16" name="Freeform 5">
              <a:extLst>
                <a:ext uri="{FF2B5EF4-FFF2-40B4-BE49-F238E27FC236}">
                  <a16:creationId xmlns:a16="http://schemas.microsoft.com/office/drawing/2014/main" id="{86BA3475-6F51-4B12-8741-D94FF0367CBF}"/>
                </a:ext>
              </a:extLst>
            </p:cNvPr>
            <p:cNvSpPr>
              <a:spLocks/>
            </p:cNvSpPr>
            <p:nvPr/>
          </p:nvSpPr>
          <p:spPr bwMode="auto">
            <a:xfrm>
              <a:off x="10448925" y="1219200"/>
              <a:ext cx="136525" cy="147638"/>
            </a:xfrm>
            <a:custGeom>
              <a:avLst/>
              <a:gdLst>
                <a:gd name="T0" fmla="*/ 0 w 86"/>
                <a:gd name="T1" fmla="*/ 66 h 93"/>
                <a:gd name="T2" fmla="*/ 50 w 86"/>
                <a:gd name="T3" fmla="*/ 47 h 93"/>
                <a:gd name="T4" fmla="*/ 0 w 86"/>
                <a:gd name="T5" fmla="*/ 27 h 93"/>
                <a:gd name="T6" fmla="*/ 0 w 86"/>
                <a:gd name="T7" fmla="*/ 0 h 93"/>
                <a:gd name="T8" fmla="*/ 86 w 86"/>
                <a:gd name="T9" fmla="*/ 35 h 93"/>
                <a:gd name="T10" fmla="*/ 86 w 86"/>
                <a:gd name="T11" fmla="*/ 57 h 93"/>
                <a:gd name="T12" fmla="*/ 0 w 86"/>
                <a:gd name="T13" fmla="*/ 93 h 93"/>
                <a:gd name="T14" fmla="*/ 0 w 86"/>
                <a:gd name="T15" fmla="*/ 66 h 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93">
                  <a:moveTo>
                    <a:pt x="0" y="66"/>
                  </a:moveTo>
                  <a:lnTo>
                    <a:pt x="50" y="47"/>
                  </a:lnTo>
                  <a:lnTo>
                    <a:pt x="0" y="27"/>
                  </a:lnTo>
                  <a:lnTo>
                    <a:pt x="0" y="0"/>
                  </a:lnTo>
                  <a:lnTo>
                    <a:pt x="86" y="35"/>
                  </a:lnTo>
                  <a:lnTo>
                    <a:pt x="86" y="57"/>
                  </a:lnTo>
                  <a:lnTo>
                    <a:pt x="0" y="93"/>
                  </a:lnTo>
                  <a:lnTo>
                    <a:pt x="0" y="6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grpSp>
      <p:sp>
        <p:nvSpPr>
          <p:cNvPr id="8" name="Text Placeholder 2">
            <a:extLst>
              <a:ext uri="{FF2B5EF4-FFF2-40B4-BE49-F238E27FC236}">
                <a16:creationId xmlns:a16="http://schemas.microsoft.com/office/drawing/2014/main" id="{C91AB612-3710-45D4-9355-B422D880C8AE}"/>
              </a:ext>
            </a:extLst>
          </p:cNvPr>
          <p:cNvSpPr>
            <a:spLocks noGrp="1"/>
          </p:cNvSpPr>
          <p:nvPr>
            <p:ph type="body" sz="quarter" idx="10" hasCustomPrompt="1"/>
          </p:nvPr>
        </p:nvSpPr>
        <p:spPr>
          <a:xfrm>
            <a:off x="285750" y="2177653"/>
            <a:ext cx="8572500" cy="727472"/>
          </a:xfrm>
          <a:prstGeom prst="rect">
            <a:avLst/>
          </a:prstGeom>
        </p:spPr>
        <p:txBody>
          <a:bodyPr tIns="0" bIns="0" anchor="ctr">
            <a:normAutofit/>
          </a:bodyPr>
          <a:lstStyle>
            <a:lvl1pPr algn="ctr">
              <a:lnSpc>
                <a:spcPct val="80000"/>
              </a:lnSpc>
              <a:defRPr sz="2700" cap="none">
                <a:solidFill>
                  <a:schemeClr val="bg1"/>
                </a:solidFill>
              </a:defRPr>
            </a:lvl1pPr>
            <a:lvl2pPr>
              <a:defRPr sz="4500"/>
            </a:lvl2pPr>
            <a:lvl3pPr>
              <a:defRPr sz="4500"/>
            </a:lvl3pPr>
            <a:lvl4pPr>
              <a:defRPr sz="4500"/>
            </a:lvl4pPr>
            <a:lvl5pPr>
              <a:defRPr sz="4500"/>
            </a:lvl5pPr>
          </a:lstStyle>
          <a:p>
            <a:pPr lvl="0"/>
            <a:r>
              <a:rPr lang="en-US"/>
              <a:t>Insert title at 36pt, min 30pt</a:t>
            </a:r>
          </a:p>
        </p:txBody>
      </p:sp>
      <p:pic>
        <p:nvPicPr>
          <p:cNvPr id="6" name="Picture 2">
            <a:extLst>
              <a:ext uri="{FF2B5EF4-FFF2-40B4-BE49-F238E27FC236}">
                <a16:creationId xmlns:a16="http://schemas.microsoft.com/office/drawing/2014/main" id="{D40CEFBD-FE7F-42D0-852F-91595C9F1F4C}"/>
              </a:ext>
            </a:extLst>
          </p:cNvPr>
          <p:cNvPicPr>
            <a:picLocks noChangeAspect="1" noChangeArrowheads="1"/>
          </p:cNvPicPr>
          <p:nvPr userDrawn="1"/>
        </p:nvPicPr>
        <p:blipFill>
          <a:blip r:embed="rId3" cstate="email">
            <a:biLevel thresh="25000"/>
            <a:extLst>
              <a:ext uri="{28A0092B-C50C-407E-A947-70E740481C1C}">
                <a14:useLocalDpi xmlns:a14="http://schemas.microsoft.com/office/drawing/2010/main"/>
              </a:ext>
            </a:extLst>
          </a:blip>
          <a:srcRect/>
          <a:stretch>
            <a:fillRect/>
          </a:stretch>
        </p:blipFill>
        <p:spPr bwMode="auto">
          <a:xfrm>
            <a:off x="3951892" y="4554700"/>
            <a:ext cx="1878806" cy="310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7806033"/>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lvl1pPr>
              <a:defRPr b="0"/>
            </a:lvl1pPr>
          </a:lstStyle>
          <a:p>
            <a:fld id="{0D558541-60C9-42A2-8392-FF12533A6B7A}" type="slidenum">
              <a:rPr lang="en-US" smtClean="0"/>
              <a:pPr/>
              <a:t>‹#›</a:t>
            </a:fld>
            <a:endParaRPr lang="en-US"/>
          </a:p>
        </p:txBody>
      </p:sp>
      <p:sp>
        <p:nvSpPr>
          <p:cNvPr id="3" name="Title 2"/>
          <p:cNvSpPr>
            <a:spLocks noGrp="1"/>
          </p:cNvSpPr>
          <p:nvPr>
            <p:ph type="title"/>
          </p:nvPr>
        </p:nvSpPr>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23926021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13148" y="1093451"/>
            <a:ext cx="8317706" cy="3369012"/>
          </a:xfrm>
        </p:spPr>
        <p:txBody>
          <a:bodyPr/>
          <a:lstStyle/>
          <a:p>
            <a:pPr lvl="0"/>
            <a:r>
              <a:rPr lang="en-US"/>
              <a:t>Edit Master text styles</a:t>
            </a:r>
          </a:p>
          <a:p>
            <a:pPr lvl="1"/>
            <a:r>
              <a:rPr lang="en-US"/>
              <a:t>Second level</a:t>
            </a:r>
          </a:p>
          <a:p>
            <a:pPr lvl="2"/>
            <a:r>
              <a:rPr lang="en-US"/>
              <a:t>Third level</a:t>
            </a:r>
          </a:p>
        </p:txBody>
      </p:sp>
      <p:sp>
        <p:nvSpPr>
          <p:cNvPr id="4" name="Title 3">
            <a:extLst>
              <a:ext uri="{FF2B5EF4-FFF2-40B4-BE49-F238E27FC236}">
                <a16:creationId xmlns:a16="http://schemas.microsoft.com/office/drawing/2014/main" id="{C90FDCA4-2EDF-4180-876C-785075C9F28E}"/>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389430333"/>
      </p:ext>
    </p:extLst>
  </p:cSld>
  <p:clrMapOvr>
    <a:masterClrMapping/>
  </p:clrMapOvr>
  <p:transition spd="slow">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hort Headline and 2 Columns">
    <p:spTree>
      <p:nvGrpSpPr>
        <p:cNvPr id="1" name=""/>
        <p:cNvGrpSpPr/>
        <p:nvPr/>
      </p:nvGrpSpPr>
      <p:grpSpPr>
        <a:xfrm>
          <a:off x="0" y="0"/>
          <a:ext cx="0" cy="0"/>
          <a:chOff x="0" y="0"/>
          <a:chExt cx="0" cy="0"/>
        </a:xfrm>
      </p:grpSpPr>
      <p:sp>
        <p:nvSpPr>
          <p:cNvPr id="7" name="Footer Placeholder 6"/>
          <p:cNvSpPr>
            <a:spLocks noGrp="1"/>
          </p:cNvSpPr>
          <p:nvPr>
            <p:ph type="ftr" sz="quarter" idx="16"/>
          </p:nvPr>
        </p:nvSpPr>
        <p:spPr/>
        <p:txBody>
          <a:bodyPr/>
          <a:lstStyle/>
          <a:p>
            <a:r>
              <a:rPr lang="en-GB"/>
              <a:t>Copyright © 2019 Accenture. All rights reserved</a:t>
            </a:r>
            <a:endParaRPr lang="en-US"/>
          </a:p>
        </p:txBody>
      </p:sp>
      <p:sp>
        <p:nvSpPr>
          <p:cNvPr id="10" name="Slide Number Placeholder 9"/>
          <p:cNvSpPr>
            <a:spLocks noGrp="1"/>
          </p:cNvSpPr>
          <p:nvPr>
            <p:ph type="sldNum" sz="quarter" idx="17"/>
          </p:nvPr>
        </p:nvSpPr>
        <p:spPr/>
        <p:txBody>
          <a:bodyPr/>
          <a:lstStyle/>
          <a:p>
            <a:fld id="{4F9AC08D-23A9-440E-BCB9-AA1E9877CC38}" type="slidenum">
              <a:rPr lang="en-US" smtClean="0"/>
              <a:pPr/>
              <a:t>‹#›</a:t>
            </a:fld>
            <a:endParaRPr lang="en-US"/>
          </a:p>
        </p:txBody>
      </p:sp>
      <p:sp>
        <p:nvSpPr>
          <p:cNvPr id="6" name="Content Placeholder 5"/>
          <p:cNvSpPr>
            <a:spLocks noGrp="1"/>
          </p:cNvSpPr>
          <p:nvPr>
            <p:ph sz="quarter" idx="18"/>
          </p:nvPr>
        </p:nvSpPr>
        <p:spPr>
          <a:xfrm>
            <a:off x="285750" y="1371602"/>
            <a:ext cx="4286250" cy="3517106"/>
          </a:xfrm>
        </p:spPr>
        <p:txBody>
          <a:bodyPr>
            <a:normAutofit/>
          </a:bodyPr>
          <a:lstStyle>
            <a:lvl1pPr>
              <a:defRPr sz="1800"/>
            </a:lvl1pPr>
            <a:lvl2pPr>
              <a:spcAft>
                <a:spcPts val="900"/>
              </a:spcAft>
              <a:defRPr sz="1500"/>
            </a:lvl2pPr>
            <a:lvl3pPr marL="385754" indent="-172637">
              <a:buFont typeface="Graphik" panose="020B0503030202060203" pitchFamily="34" charset="0"/>
              <a:buChar char="–"/>
              <a:defRPr sz="1200"/>
            </a:lvl3pPr>
            <a:lvl5pPr marL="642922" indent="-133347">
              <a:buFont typeface="Graphik" panose="020B0503030202060203" pitchFamily="34" charset="0"/>
              <a:buChar char="–"/>
              <a:defRPr/>
            </a:lvl5pPr>
          </a:lstStyle>
          <a:p>
            <a:pPr lvl="0"/>
            <a:r>
              <a:rPr lang="en-US"/>
              <a:t>Edit Master text styles</a:t>
            </a:r>
          </a:p>
          <a:p>
            <a:pPr lvl="1"/>
            <a:r>
              <a:rPr lang="en-US"/>
              <a:t>Second level</a:t>
            </a:r>
          </a:p>
          <a:p>
            <a:pPr lvl="2"/>
            <a:r>
              <a:rPr lang="en-US"/>
              <a:t>Third level</a:t>
            </a:r>
          </a:p>
        </p:txBody>
      </p:sp>
      <p:sp>
        <p:nvSpPr>
          <p:cNvPr id="11" name="Title 10"/>
          <p:cNvSpPr>
            <a:spLocks noGrp="1"/>
          </p:cNvSpPr>
          <p:nvPr>
            <p:ph type="title"/>
          </p:nvPr>
        </p:nvSpPr>
        <p:spPr>
          <a:xfrm>
            <a:off x="285750" y="285750"/>
            <a:ext cx="4286250" cy="742951"/>
          </a:xfrm>
        </p:spPr>
        <p:txBody>
          <a:bodyPr/>
          <a:lstStyle/>
          <a:p>
            <a:r>
              <a:rPr lang="en-US"/>
              <a:t>Click to edit Master title style</a:t>
            </a:r>
          </a:p>
        </p:txBody>
      </p:sp>
      <p:sp>
        <p:nvSpPr>
          <p:cNvPr id="8" name="Content Placeholder 5"/>
          <p:cNvSpPr>
            <a:spLocks noGrp="1"/>
          </p:cNvSpPr>
          <p:nvPr>
            <p:ph sz="quarter" idx="19"/>
          </p:nvPr>
        </p:nvSpPr>
        <p:spPr>
          <a:xfrm>
            <a:off x="4572000" y="1371602"/>
            <a:ext cx="4286250" cy="3517106"/>
          </a:xfrm>
        </p:spPr>
        <p:txBody>
          <a:bodyPr>
            <a:normAutofit/>
          </a:bodyPr>
          <a:lstStyle>
            <a:lvl1pPr>
              <a:defRPr sz="1800"/>
            </a:lvl1pPr>
            <a:lvl2pPr>
              <a:spcAft>
                <a:spcPts val="900"/>
              </a:spcAft>
              <a:defRPr sz="1500"/>
            </a:lvl2pPr>
            <a:lvl3pPr marL="385754" indent="-172637">
              <a:buFont typeface="Graphik" panose="020B0503030202060203" pitchFamily="34" charset="0"/>
              <a:buChar char="–"/>
              <a:defRPr sz="1200"/>
            </a:lvl3pPr>
            <a:lvl5pPr marL="642922" indent="-133347">
              <a:buFont typeface="Graphik" panose="020B0503030202060203" pitchFamily="34" charset="0"/>
              <a:buChar char="–"/>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4566236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6F2F2076-7470-4659-B20D-5BE78F61337B}"/>
              </a:ext>
            </a:extLst>
          </p:cNvPr>
          <p:cNvGraphicFramePr>
            <a:graphicFrameLocks noChangeAspect="1"/>
          </p:cNvGraphicFramePr>
          <p:nvPr userDrawn="1">
            <p:custDataLst>
              <p:tags r:id="rId1"/>
            </p:custData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name="think-cell Slide" r:id="rId3" imgW="444" imgH="443" progId="TCLayout.ActiveDocument.1">
                  <p:embed/>
                </p:oleObj>
              </mc:Choice>
              <mc:Fallback>
                <p:oleObj name="think-cell Slide" r:id="rId3" imgW="444" imgH="443" progId="TCLayout.ActiveDocument.1">
                  <p:embed/>
                  <p:pic>
                    <p:nvPicPr>
                      <p:cNvPr id="5" name="Object 4" hidden="1">
                        <a:extLst>
                          <a:ext uri="{FF2B5EF4-FFF2-40B4-BE49-F238E27FC236}">
                            <a16:creationId xmlns:a16="http://schemas.microsoft.com/office/drawing/2014/main" id="{6F2F2076-7470-4659-B20D-5BE78F61337B}"/>
                          </a:ext>
                        </a:extLst>
                      </p:cNvPr>
                      <p:cNvPicPr/>
                      <p:nvPr/>
                    </p:nvPicPr>
                    <p:blipFill>
                      <a:blip r:embed="rId4"/>
                      <a:stretch>
                        <a:fillRect/>
                      </a:stretch>
                    </p:blipFill>
                    <p:spPr>
                      <a:xfrm>
                        <a:off x="1192" y="1192"/>
                        <a:ext cx="1190" cy="1190"/>
                      </a:xfrm>
                      <a:prstGeom prst="rect">
                        <a:avLst/>
                      </a:prstGeom>
                    </p:spPr>
                  </p:pic>
                </p:oleObj>
              </mc:Fallback>
            </mc:AlternateContent>
          </a:graphicData>
        </a:graphic>
      </p:graphicFrame>
      <p:sp>
        <p:nvSpPr>
          <p:cNvPr id="6" name="Content Placeholder 5"/>
          <p:cNvSpPr>
            <a:spLocks noGrp="1"/>
          </p:cNvSpPr>
          <p:nvPr>
            <p:ph sz="quarter" idx="18"/>
          </p:nvPr>
        </p:nvSpPr>
        <p:spPr>
          <a:xfrm>
            <a:off x="285751" y="1371602"/>
            <a:ext cx="6429375" cy="3517106"/>
          </a:xfrm>
        </p:spPr>
        <p:txBody>
          <a:bodyPr/>
          <a:lstStyle>
            <a:lvl3pPr marL="385754" indent="-172637">
              <a:buFont typeface="Graphik" panose="020B0503030202060203" pitchFamily="34" charset="0"/>
              <a:buChar char="–"/>
              <a:defRPr/>
            </a:lvl3pPr>
            <a:lvl5pPr marL="642922" indent="-133347">
              <a:buFont typeface="Graphik" panose="020B0503030202060203" pitchFamily="34" charset="0"/>
              <a:buChar char="–"/>
              <a:defRPr/>
            </a:lvl5pPr>
          </a:lstStyle>
          <a:p>
            <a:pPr lvl="0"/>
            <a:r>
              <a:rPr lang="en-US"/>
              <a:t>Edit Master text styles</a:t>
            </a:r>
          </a:p>
          <a:p>
            <a:pPr lvl="1"/>
            <a:r>
              <a:rPr lang="en-US"/>
              <a:t>Second level</a:t>
            </a:r>
          </a:p>
          <a:p>
            <a:pPr lvl="2"/>
            <a:r>
              <a:rPr lang="en-US"/>
              <a:t>Third level</a:t>
            </a:r>
          </a:p>
        </p:txBody>
      </p:sp>
      <p:sp>
        <p:nvSpPr>
          <p:cNvPr id="11" name="Title 10"/>
          <p:cNvSpPr>
            <a:spLocks noGrp="1"/>
          </p:cNvSpPr>
          <p:nvPr>
            <p:ph type="title"/>
          </p:nvPr>
        </p:nvSpPr>
        <p:spPr/>
        <p:txBody>
          <a:bodyPr/>
          <a:lstStyle>
            <a:lvl1pPr>
              <a:defRPr>
                <a:solidFill>
                  <a:srgbClr val="004DFF"/>
                </a:solidFill>
              </a:defRPr>
            </a:lvl1pPr>
          </a:lstStyle>
          <a:p>
            <a:r>
              <a:rPr lang="en-US"/>
              <a:t>Click to edit Master title style</a:t>
            </a:r>
          </a:p>
        </p:txBody>
      </p:sp>
      <p:sp>
        <p:nvSpPr>
          <p:cNvPr id="2" name="Date Placeholder 1"/>
          <p:cNvSpPr>
            <a:spLocks noGrp="1"/>
          </p:cNvSpPr>
          <p:nvPr>
            <p:ph type="dt" sz="half" idx="19"/>
          </p:nvPr>
        </p:nvSpPr>
        <p:spPr/>
        <p:txBody>
          <a:bodyPr/>
          <a:lstStyle/>
          <a:p>
            <a:endParaRPr lang="en-US"/>
          </a:p>
        </p:txBody>
      </p:sp>
      <p:sp>
        <p:nvSpPr>
          <p:cNvPr id="3" name="Footer Placeholder 2"/>
          <p:cNvSpPr>
            <a:spLocks noGrp="1"/>
          </p:cNvSpPr>
          <p:nvPr>
            <p:ph type="ftr" sz="quarter" idx="20"/>
          </p:nvPr>
        </p:nvSpPr>
        <p:spPr/>
        <p:txBody>
          <a:bodyPr/>
          <a:lstStyle/>
          <a:p>
            <a:r>
              <a:rPr lang="en-GB"/>
              <a:t>Copyright © 2017 Accenture. All rights reserved.</a:t>
            </a:r>
            <a:endParaRPr lang="en-US"/>
          </a:p>
        </p:txBody>
      </p:sp>
      <p:sp>
        <p:nvSpPr>
          <p:cNvPr id="4" name="Slide Number Placeholder 3"/>
          <p:cNvSpPr>
            <a:spLocks noGrp="1"/>
          </p:cNvSpPr>
          <p:nvPr>
            <p:ph type="sldNum" sz="quarter" idx="21"/>
          </p:nvPr>
        </p:nvSpPr>
        <p:spPr/>
        <p:txBody>
          <a:bodyPr/>
          <a:lstStyle/>
          <a:p>
            <a:fld id="{4F9AC08D-23A9-440E-BCB9-AA1E9877CC38}" type="slidenum">
              <a:rPr lang="en-US" smtClean="0"/>
              <a:pPr/>
              <a:t>‹#›</a:t>
            </a:fld>
            <a:endParaRPr lang="en-US"/>
          </a:p>
        </p:txBody>
      </p:sp>
    </p:spTree>
    <p:extLst>
      <p:ext uri="{BB962C8B-B14F-4D97-AF65-F5344CB8AC3E}">
        <p14:creationId xmlns:p14="http://schemas.microsoft.com/office/powerpoint/2010/main" val="18067627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9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0" y="0"/>
            <a:ext cx="3477453" cy="5143500"/>
          </a:xfrm>
        </p:spPr>
        <p:txBody>
          <a:bodyPr/>
          <a:lstStyle>
            <a:lvl1pPr marL="0" indent="0">
              <a:buNone/>
              <a:defRPr/>
            </a:lvl1pPr>
          </a:lstStyle>
          <a:p>
            <a:pPr lvl="0"/>
            <a:endParaRPr lang="en-US"/>
          </a:p>
        </p:txBody>
      </p:sp>
      <p:sp>
        <p:nvSpPr>
          <p:cNvPr id="4" name="Content Placeholder 3"/>
          <p:cNvSpPr>
            <a:spLocks noGrp="1"/>
          </p:cNvSpPr>
          <p:nvPr>
            <p:ph sz="half" idx="2"/>
          </p:nvPr>
        </p:nvSpPr>
        <p:spPr>
          <a:xfrm>
            <a:off x="3942998" y="366583"/>
            <a:ext cx="4689708" cy="4129175"/>
          </a:xfrm>
        </p:spPr>
        <p:txBody>
          <a:bodyPr>
            <a:normAutofit/>
          </a:bodyPr>
          <a:lstStyle>
            <a:lvl1pPr marL="0" indent="0" algn="just">
              <a:buNone/>
              <a:defRPr sz="1159">
                <a:latin typeface="Graphik Regular" panose="020B0503030202060203" pitchFamily="34" charset="0"/>
              </a:defRPr>
            </a:lvl1pPr>
          </a:lstStyle>
          <a:p>
            <a:pPr lvl="0"/>
            <a:endParaRPr lang="en-US"/>
          </a:p>
        </p:txBody>
      </p:sp>
      <p:sp>
        <p:nvSpPr>
          <p:cNvPr id="5" name="Date Placeholder 4"/>
          <p:cNvSpPr>
            <a:spLocks noGrp="1"/>
          </p:cNvSpPr>
          <p:nvPr>
            <p:ph type="dt" sz="half" idx="10"/>
          </p:nvPr>
        </p:nvSpPr>
        <p:spPr/>
        <p:txBody>
          <a:bodyPr/>
          <a:lstStyle/>
          <a:p>
            <a:fld id="{19618F45-58E4-49E9-BECF-981F1496896D}" type="datetime1">
              <a:rPr lang="en-GB" smtClean="0"/>
              <a:t>12/03/2024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r>
              <a:rPr lang="en-GB"/>
              <a:t>NAME</a:t>
            </a:r>
          </a:p>
        </p:txBody>
      </p:sp>
      <p:sp>
        <p:nvSpPr>
          <p:cNvPr id="12" name="Picture Placeholder 11">
            <a:extLst>
              <a:ext uri="{FF2B5EF4-FFF2-40B4-BE49-F238E27FC236}">
                <a16:creationId xmlns:a16="http://schemas.microsoft.com/office/drawing/2014/main" id="{77099B81-0A7D-4A94-B23D-EAF1B2FF54B4}"/>
              </a:ext>
            </a:extLst>
          </p:cNvPr>
          <p:cNvSpPr>
            <a:spLocks noGrp="1"/>
          </p:cNvSpPr>
          <p:nvPr>
            <p:ph type="pic" sz="quarter" idx="13"/>
          </p:nvPr>
        </p:nvSpPr>
        <p:spPr>
          <a:xfrm>
            <a:off x="7555975" y="4664869"/>
            <a:ext cx="1251992" cy="375947"/>
          </a:xfrm>
        </p:spPr>
        <p:txBody>
          <a:bodyPr>
            <a:normAutofit/>
          </a:bodyPr>
          <a:lstStyle>
            <a:lvl1pPr>
              <a:defRPr sz="1159"/>
            </a:lvl1pPr>
          </a:lstStyle>
          <a:p>
            <a:endParaRPr lang="en-GB"/>
          </a:p>
        </p:txBody>
      </p:sp>
    </p:spTree>
    <p:extLst>
      <p:ext uri="{BB962C8B-B14F-4D97-AF65-F5344CB8AC3E}">
        <p14:creationId xmlns:p14="http://schemas.microsoft.com/office/powerpoint/2010/main" val="7892268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Divider_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02A8BF2-BA70-4884-AB84-06D2098C44F4}"/>
              </a:ext>
            </a:extLst>
          </p:cNvPr>
          <p:cNvSpPr>
            <a:spLocks noGrp="1"/>
          </p:cNvSpPr>
          <p:nvPr>
            <p:ph type="pic" sz="quarter" idx="10" hasCustomPrompt="1"/>
          </p:nvPr>
        </p:nvSpPr>
        <p:spPr>
          <a:xfrm>
            <a:off x="0" y="0"/>
            <a:ext cx="9144000" cy="5143500"/>
          </a:xfrm>
          <a:solidFill>
            <a:schemeClr val="tx2"/>
          </a:solidFill>
        </p:spPr>
        <p:txBody>
          <a:bodyPr lIns="2448000" tIns="0" bIns="0" anchor="ctr"/>
          <a:lstStyle>
            <a:lvl1pPr algn="ctr">
              <a:spcAft>
                <a:spcPts val="0"/>
              </a:spcAft>
              <a:defRPr>
                <a:latin typeface="+mn-lt"/>
              </a:defRPr>
            </a:lvl1pPr>
          </a:lstStyle>
          <a:p>
            <a:r>
              <a:rPr lang="en-US"/>
              <a:t>Click the icon to </a:t>
            </a:r>
            <a:br>
              <a:rPr lang="en-US"/>
            </a:br>
            <a:r>
              <a:rPr lang="en-US"/>
              <a:t>insert an image</a:t>
            </a:r>
            <a:endParaRPr lang="en-AU"/>
          </a:p>
        </p:txBody>
      </p:sp>
      <p:sp>
        <p:nvSpPr>
          <p:cNvPr id="9" name="Text Placeholder 8">
            <a:extLst>
              <a:ext uri="{FF2B5EF4-FFF2-40B4-BE49-F238E27FC236}">
                <a16:creationId xmlns:a16="http://schemas.microsoft.com/office/drawing/2014/main" id="{818762D2-E96C-4DC1-BF52-D33756B46F90}"/>
              </a:ext>
            </a:extLst>
          </p:cNvPr>
          <p:cNvSpPr>
            <a:spLocks noGrp="1"/>
          </p:cNvSpPr>
          <p:nvPr>
            <p:ph type="body" sz="quarter" idx="13" hasCustomPrompt="1"/>
          </p:nvPr>
        </p:nvSpPr>
        <p:spPr>
          <a:xfrm>
            <a:off x="1436914" y="1576388"/>
            <a:ext cx="3573236" cy="1990725"/>
          </a:xfrm>
        </p:spPr>
        <p:txBody>
          <a:bodyPr tIns="72000" anchor="ctr"/>
          <a:lstStyle>
            <a:lvl1pPr>
              <a:lnSpc>
                <a:spcPct val="70000"/>
              </a:lnSpc>
              <a:defRPr sz="5400">
                <a:solidFill>
                  <a:schemeClr val="bg1"/>
                </a:solidFill>
              </a:defRPr>
            </a:lvl1pPr>
            <a:lvl2pPr>
              <a:lnSpc>
                <a:spcPct val="70000"/>
              </a:lnSpc>
              <a:defRPr sz="4050">
                <a:solidFill>
                  <a:schemeClr val="bg1"/>
                </a:solidFill>
              </a:defRPr>
            </a:lvl2pPr>
          </a:lstStyle>
          <a:p>
            <a:pPr lvl="0"/>
            <a:r>
              <a:rPr lang="en-US"/>
              <a:t>Divider</a:t>
            </a:r>
            <a:endParaRPr lang="en-AU"/>
          </a:p>
        </p:txBody>
      </p:sp>
      <p:sp>
        <p:nvSpPr>
          <p:cNvPr id="2" name="Footer Placeholder 1">
            <a:extLst>
              <a:ext uri="{FF2B5EF4-FFF2-40B4-BE49-F238E27FC236}">
                <a16:creationId xmlns:a16="http://schemas.microsoft.com/office/drawing/2014/main" id="{F1AE5335-C7E4-4457-8510-EB433CECA9E3}"/>
              </a:ext>
            </a:extLst>
          </p:cNvPr>
          <p:cNvSpPr>
            <a:spLocks noGrp="1"/>
          </p:cNvSpPr>
          <p:nvPr>
            <p:ph type="ftr" sz="quarter" idx="14"/>
          </p:nvPr>
        </p:nvSpPr>
        <p:spPr>
          <a:xfrm>
            <a:off x="5470922" y="4657501"/>
            <a:ext cx="3259932" cy="92333"/>
          </a:xfrm>
        </p:spPr>
        <p:txBody>
          <a:bodyPr/>
          <a:lstStyle>
            <a:lvl1pPr algn="r">
              <a:defRPr>
                <a:solidFill>
                  <a:schemeClr val="bg1">
                    <a:alpha val="80000"/>
                  </a:schemeClr>
                </a:solidFill>
              </a:defRPr>
            </a:lvl1pPr>
          </a:lstStyle>
          <a:p>
            <a:r>
              <a:rPr lang="en-GB"/>
              <a:t>Location</a:t>
            </a:r>
          </a:p>
        </p:txBody>
      </p:sp>
    </p:spTree>
    <p:extLst>
      <p:ext uri="{BB962C8B-B14F-4D97-AF65-F5344CB8AC3E}">
        <p14:creationId xmlns:p14="http://schemas.microsoft.com/office/powerpoint/2010/main" val="11263771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solidFill>
          <a:srgbClr val="005D99"/>
        </a:solidFill>
        <a:effectLst/>
      </p:bgPr>
    </p:bg>
    <p:spTree>
      <p:nvGrpSpPr>
        <p:cNvPr id="1" name=""/>
        <p:cNvGrpSpPr/>
        <p:nvPr/>
      </p:nvGrpSpPr>
      <p:grpSpPr>
        <a:xfrm>
          <a:off x="0" y="0"/>
          <a:ext cx="0" cy="0"/>
          <a:chOff x="0" y="0"/>
          <a:chExt cx="0" cy="0"/>
        </a:xfrm>
      </p:grpSpPr>
      <p:pic>
        <p:nvPicPr>
          <p:cNvPr id="12" name="Acc_MobilityBLACK" hidden="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146120" y="406039"/>
            <a:ext cx="2572661" cy="395668"/>
          </a:xfrm>
          <a:prstGeom prst="rect">
            <a:avLst/>
          </a:prstGeom>
        </p:spPr>
      </p:pic>
      <p:pic>
        <p:nvPicPr>
          <p:cNvPr id="13" name="Acc_InteractiveBLACK" hidden="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145865" y="413560"/>
            <a:ext cx="2582445" cy="389150"/>
          </a:xfrm>
          <a:prstGeom prst="rect">
            <a:avLst/>
          </a:prstGeom>
        </p:spPr>
      </p:pic>
      <p:pic>
        <p:nvPicPr>
          <p:cNvPr id="14" name="Acc_AnalyticsBLACK" hidden="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147075" y="406281"/>
            <a:ext cx="2571706" cy="396362"/>
          </a:xfrm>
          <a:prstGeom prst="rect">
            <a:avLst/>
          </a:prstGeom>
        </p:spPr>
      </p:pic>
      <p:sp>
        <p:nvSpPr>
          <p:cNvPr id="20" name="Slide Number Placeholder 2">
            <a:extLst>
              <a:ext uri="{FF2B5EF4-FFF2-40B4-BE49-F238E27FC236}">
                <a16:creationId xmlns:a16="http://schemas.microsoft.com/office/drawing/2014/main" id="{167B18B3-4437-9A40-B389-7901B78FAAA7}"/>
              </a:ext>
            </a:extLst>
          </p:cNvPr>
          <p:cNvSpPr>
            <a:spLocks noGrp="1"/>
          </p:cNvSpPr>
          <p:nvPr>
            <p:ph type="sldNum" sz="quarter" idx="32"/>
          </p:nvPr>
        </p:nvSpPr>
        <p:spPr>
          <a:xfrm flipH="1">
            <a:off x="8712751" y="4903106"/>
            <a:ext cx="162063" cy="121416"/>
          </a:xfrm>
        </p:spPr>
        <p:txBody>
          <a:bodyPr/>
          <a:lstStyle>
            <a:lvl1pPr>
              <a:defRPr>
                <a:solidFill>
                  <a:schemeClr val="bg1">
                    <a:alpha val="50000"/>
                  </a:schemeClr>
                </a:solidFill>
              </a:defRPr>
            </a:lvl1pPr>
          </a:lstStyle>
          <a:p>
            <a:pPr>
              <a:defRPr/>
            </a:pPr>
            <a:fld id="{90CBDC3A-D49F-4631-A8C7-55D59B33E5FA}" type="slidenum">
              <a:rPr lang="en-US" smtClean="0"/>
              <a:pPr>
                <a:defRPr/>
              </a:pPr>
              <a:t>‹#›</a:t>
            </a:fld>
            <a:endParaRPr lang="en-US"/>
          </a:p>
        </p:txBody>
      </p:sp>
      <p:sp>
        <p:nvSpPr>
          <p:cNvPr id="17" name="Footer Placeholder 1">
            <a:extLst>
              <a:ext uri="{FF2B5EF4-FFF2-40B4-BE49-F238E27FC236}">
                <a16:creationId xmlns:a16="http://schemas.microsoft.com/office/drawing/2014/main" id="{77305F73-3F10-4781-AEC1-D21924227102}"/>
              </a:ext>
            </a:extLst>
          </p:cNvPr>
          <p:cNvSpPr txBox="1">
            <a:spLocks/>
          </p:cNvSpPr>
          <p:nvPr userDrawn="1"/>
        </p:nvSpPr>
        <p:spPr>
          <a:xfrm>
            <a:off x="266804" y="4903049"/>
            <a:ext cx="3106467" cy="121472"/>
          </a:xfrm>
          <a:prstGeom prst="rect">
            <a:avLst/>
          </a:prstGeom>
        </p:spPr>
        <p:txBody>
          <a:bodyPr vert="horz" wrap="square" lIns="0" tIns="45698" rIns="0" bIns="45698" numCol="1" anchor="ctr" anchorCtr="0" compatLnSpc="1">
            <a:prstTxWarp prst="textNoShape">
              <a:avLst/>
            </a:prstTxWarp>
            <a:noAutofit/>
          </a:bodyPr>
          <a:lstStyle>
            <a:defPPr>
              <a:defRPr lang="en-US"/>
            </a:defPPr>
            <a:lvl1pPr algn="l" rtl="0" fontAlgn="base">
              <a:spcBef>
                <a:spcPct val="0"/>
              </a:spcBef>
              <a:spcAft>
                <a:spcPct val="0"/>
              </a:spcAft>
              <a:defRPr lang="en-US" sz="800" b="0" i="0" kern="1200">
                <a:solidFill>
                  <a:schemeClr val="tx1">
                    <a:alpha val="50000"/>
                  </a:schemeClr>
                </a:solidFill>
                <a:latin typeface="Graphik Regular" panose="020B0503030202060203" pitchFamily="34" charset="77"/>
                <a:ea typeface="Roboto Light" panose="02000000000000000000" pitchFamily="2" charset="0"/>
                <a:cs typeface="Gotham Medium" pitchFamily="2" charset="0"/>
              </a:defRPr>
            </a:lvl1pPr>
            <a:lvl2pPr marL="609443" algn="l" rtl="0" fontAlgn="base">
              <a:spcBef>
                <a:spcPct val="0"/>
              </a:spcBef>
              <a:spcAft>
                <a:spcPct val="0"/>
              </a:spcAft>
              <a:defRPr kern="1200">
                <a:solidFill>
                  <a:schemeClr val="tx1"/>
                </a:solidFill>
                <a:latin typeface="Arial" charset="0"/>
                <a:ea typeface="+mn-ea"/>
                <a:cs typeface="Arial" charset="0"/>
              </a:defRPr>
            </a:lvl2pPr>
            <a:lvl3pPr marL="1218885" algn="l" rtl="0" fontAlgn="base">
              <a:spcBef>
                <a:spcPct val="0"/>
              </a:spcBef>
              <a:spcAft>
                <a:spcPct val="0"/>
              </a:spcAft>
              <a:defRPr kern="1200">
                <a:solidFill>
                  <a:schemeClr val="tx1"/>
                </a:solidFill>
                <a:latin typeface="Arial" charset="0"/>
                <a:ea typeface="+mn-ea"/>
                <a:cs typeface="Arial" charset="0"/>
              </a:defRPr>
            </a:lvl3pPr>
            <a:lvl4pPr marL="1828328" algn="l" rtl="0" fontAlgn="base">
              <a:spcBef>
                <a:spcPct val="0"/>
              </a:spcBef>
              <a:spcAft>
                <a:spcPct val="0"/>
              </a:spcAft>
              <a:defRPr kern="1200">
                <a:solidFill>
                  <a:schemeClr val="tx1"/>
                </a:solidFill>
                <a:latin typeface="Arial" charset="0"/>
                <a:ea typeface="+mn-ea"/>
                <a:cs typeface="Arial" charset="0"/>
              </a:defRPr>
            </a:lvl4pPr>
            <a:lvl5pPr marL="2437771" algn="l" rtl="0" fontAlgn="base">
              <a:spcBef>
                <a:spcPct val="0"/>
              </a:spcBef>
              <a:spcAft>
                <a:spcPct val="0"/>
              </a:spcAft>
              <a:defRPr kern="1200">
                <a:solidFill>
                  <a:schemeClr val="tx1"/>
                </a:solidFill>
                <a:latin typeface="Arial" charset="0"/>
                <a:ea typeface="+mn-ea"/>
                <a:cs typeface="Arial" charset="0"/>
              </a:defRPr>
            </a:lvl5pPr>
            <a:lvl6pPr marL="3047213" algn="l" defTabSz="1218885" rtl="0" eaLnBrk="1" latinLnBrk="0" hangingPunct="1">
              <a:defRPr kern="1200">
                <a:solidFill>
                  <a:schemeClr val="tx1"/>
                </a:solidFill>
                <a:latin typeface="Arial" charset="0"/>
                <a:ea typeface="+mn-ea"/>
                <a:cs typeface="Arial" charset="0"/>
              </a:defRPr>
            </a:lvl6pPr>
            <a:lvl7pPr marL="3656656" algn="l" defTabSz="1218885" rtl="0" eaLnBrk="1" latinLnBrk="0" hangingPunct="1">
              <a:defRPr kern="1200">
                <a:solidFill>
                  <a:schemeClr val="tx1"/>
                </a:solidFill>
                <a:latin typeface="Arial" charset="0"/>
                <a:ea typeface="+mn-ea"/>
                <a:cs typeface="Arial" charset="0"/>
              </a:defRPr>
            </a:lvl7pPr>
            <a:lvl8pPr marL="4266097" algn="l" defTabSz="1218885" rtl="0" eaLnBrk="1" latinLnBrk="0" hangingPunct="1">
              <a:defRPr kern="1200">
                <a:solidFill>
                  <a:schemeClr val="tx1"/>
                </a:solidFill>
                <a:latin typeface="Arial" charset="0"/>
                <a:ea typeface="+mn-ea"/>
                <a:cs typeface="Arial" charset="0"/>
              </a:defRPr>
            </a:lvl8pPr>
            <a:lvl9pPr marL="4875541" algn="l" defTabSz="1218885" rtl="0" eaLnBrk="1" latinLnBrk="0" hangingPunct="1">
              <a:defRPr kern="1200">
                <a:solidFill>
                  <a:schemeClr val="tx1"/>
                </a:solidFill>
                <a:latin typeface="Arial" charset="0"/>
                <a:ea typeface="+mn-ea"/>
                <a:cs typeface="Arial" charset="0"/>
              </a:defRPr>
            </a:lvl9pPr>
          </a:lstStyle>
          <a:p>
            <a:r>
              <a:rPr lang="en-GB" sz="600">
                <a:solidFill>
                  <a:schemeClr val="bg1">
                    <a:alpha val="50000"/>
                  </a:schemeClr>
                </a:solidFill>
              </a:rPr>
              <a:t>Copyright © 2020 Accenture. All rights reserved.</a:t>
            </a:r>
            <a:endParaRPr lang="en-AU" sz="600">
              <a:solidFill>
                <a:schemeClr val="bg1">
                  <a:alpha val="50000"/>
                </a:schemeClr>
              </a:solidFill>
            </a:endParaRPr>
          </a:p>
        </p:txBody>
      </p:sp>
    </p:spTree>
    <p:extLst>
      <p:ext uri="{BB962C8B-B14F-4D97-AF65-F5344CB8AC3E}">
        <p14:creationId xmlns:p14="http://schemas.microsoft.com/office/powerpoint/2010/main" val="2964111548"/>
      </p:ext>
    </p:extLst>
  </p:cSld>
  <p:clrMapOvr>
    <a:masterClrMapping/>
  </p:clrMapOvr>
  <p:extLst>
    <p:ext uri="{DCECCB84-F9BA-43D5-87BE-67443E8EF086}">
      <p15:sldGuideLst xmlns:p15="http://schemas.microsoft.com/office/powerpoint/2012/main">
        <p15:guide id="1" pos="6968">
          <p15:clr>
            <a:srgbClr val="5ACBF0"/>
          </p15:clr>
        </p15:guide>
        <p15:guide id="2" pos="709">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7" name="Text Placeholder 7">
            <a:extLst>
              <a:ext uri="{FF2B5EF4-FFF2-40B4-BE49-F238E27FC236}">
                <a16:creationId xmlns:a16="http://schemas.microsoft.com/office/drawing/2014/main" id="{9AD4FC37-2E93-2B47-87EB-96C952C35C19}"/>
              </a:ext>
            </a:extLst>
          </p:cNvPr>
          <p:cNvSpPr>
            <a:spLocks noGrp="1"/>
          </p:cNvSpPr>
          <p:nvPr>
            <p:ph type="body" sz="quarter" idx="11" hasCustomPrompt="1"/>
          </p:nvPr>
        </p:nvSpPr>
        <p:spPr>
          <a:xfrm>
            <a:off x="287334" y="4567238"/>
            <a:ext cx="4284662" cy="193117"/>
          </a:xfrm>
        </p:spPr>
        <p:txBody>
          <a:bodyPr>
            <a:normAutofit/>
          </a:bodyPr>
          <a:lstStyle>
            <a:lvl1pPr>
              <a:buNone/>
              <a:defRPr sz="1200" b="1">
                <a:solidFill>
                  <a:schemeClr val="accent1"/>
                </a:solidFill>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a:t>Click to add date</a:t>
            </a:r>
          </a:p>
        </p:txBody>
      </p:sp>
      <p:cxnSp>
        <p:nvCxnSpPr>
          <p:cNvPr id="18" name="Straight Connector 17">
            <a:extLst>
              <a:ext uri="{FF2B5EF4-FFF2-40B4-BE49-F238E27FC236}">
                <a16:creationId xmlns:a16="http://schemas.microsoft.com/office/drawing/2014/main" id="{8C3DE05F-FB86-214E-9A9C-67DFBFE42BF8}"/>
              </a:ext>
            </a:extLst>
          </p:cNvPr>
          <p:cNvCxnSpPr>
            <a:cxnSpLocks/>
          </p:cNvCxnSpPr>
          <p:nvPr userDrawn="1"/>
        </p:nvCxnSpPr>
        <p:spPr>
          <a:xfrm>
            <a:off x="287338" y="2105616"/>
            <a:ext cx="8569325"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Title 1">
            <a:extLst>
              <a:ext uri="{FF2B5EF4-FFF2-40B4-BE49-F238E27FC236}">
                <a16:creationId xmlns:a16="http://schemas.microsoft.com/office/drawing/2014/main" id="{649BC7F4-452D-634C-A751-358269C4DD53}"/>
              </a:ext>
            </a:extLst>
          </p:cNvPr>
          <p:cNvSpPr>
            <a:spLocks noGrp="1"/>
          </p:cNvSpPr>
          <p:nvPr>
            <p:ph type="title"/>
          </p:nvPr>
        </p:nvSpPr>
        <p:spPr>
          <a:xfrm>
            <a:off x="287337" y="2140050"/>
            <a:ext cx="4284659" cy="863399"/>
          </a:xfrm>
        </p:spPr>
        <p:txBody>
          <a:bodyPr/>
          <a:lstStyle>
            <a:lvl1pPr>
              <a:defRPr sz="2800">
                <a:solidFill>
                  <a:schemeClr val="accent1"/>
                </a:solidFill>
              </a:defRPr>
            </a:lvl1pPr>
          </a:lstStyle>
          <a:p>
            <a:r>
              <a:rPr lang="en-GB"/>
              <a:t>Click to edit Master title style</a:t>
            </a:r>
            <a:endParaRPr lang="en-US"/>
          </a:p>
        </p:txBody>
      </p:sp>
      <p:sp>
        <p:nvSpPr>
          <p:cNvPr id="20" name="Rectangle 19">
            <a:extLst>
              <a:ext uri="{FF2B5EF4-FFF2-40B4-BE49-F238E27FC236}">
                <a16:creationId xmlns:a16="http://schemas.microsoft.com/office/drawing/2014/main" id="{F195041E-CED1-1D45-9B28-1E3E0BE5F38C}"/>
              </a:ext>
            </a:extLst>
          </p:cNvPr>
          <p:cNvSpPr/>
          <p:nvPr userDrawn="1"/>
        </p:nvSpPr>
        <p:spPr>
          <a:xfrm>
            <a:off x="287338" y="1851670"/>
            <a:ext cx="4284662" cy="2539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7001A96B-788A-DD48-BF6B-EBF087AFB24E}"/>
              </a:ext>
            </a:extLst>
          </p:cNvPr>
          <p:cNvCxnSpPr>
            <a:cxnSpLocks/>
          </p:cNvCxnSpPr>
          <p:nvPr userDrawn="1"/>
        </p:nvCxnSpPr>
        <p:spPr>
          <a:xfrm>
            <a:off x="287338" y="4858649"/>
            <a:ext cx="4284662"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 Placeholder 7">
            <a:extLst>
              <a:ext uri="{FF2B5EF4-FFF2-40B4-BE49-F238E27FC236}">
                <a16:creationId xmlns:a16="http://schemas.microsoft.com/office/drawing/2014/main" id="{1D17B4A3-80FA-BC49-A267-C31A5BBC2392}"/>
              </a:ext>
            </a:extLst>
          </p:cNvPr>
          <p:cNvSpPr>
            <a:spLocks noGrp="1"/>
          </p:cNvSpPr>
          <p:nvPr>
            <p:ph type="body" sz="quarter" idx="10" hasCustomPrompt="1"/>
          </p:nvPr>
        </p:nvSpPr>
        <p:spPr>
          <a:xfrm>
            <a:off x="287338" y="3188464"/>
            <a:ext cx="3706812" cy="920397"/>
          </a:xfrm>
        </p:spPr>
        <p:txBody>
          <a:bodyPr>
            <a:normAutofit/>
          </a:bodyPr>
          <a:lstStyle>
            <a:lvl1pPr marL="0" indent="0">
              <a:buFontTx/>
              <a:buNone/>
              <a:defRPr sz="1800">
                <a:solidFill>
                  <a:schemeClr val="tx2"/>
                </a:solidFill>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GB"/>
              <a:t>Click to add subtitle</a:t>
            </a:r>
          </a:p>
        </p:txBody>
      </p:sp>
      <p:pic>
        <p:nvPicPr>
          <p:cNvPr id="9" name="Picture 8" descr="A picture containing drawing&#10;&#10;Description automatically generated">
            <a:extLst>
              <a:ext uri="{FF2B5EF4-FFF2-40B4-BE49-F238E27FC236}">
                <a16:creationId xmlns:a16="http://schemas.microsoft.com/office/drawing/2014/main" id="{AA3CF15E-49F3-E745-ADE6-1751C7A407F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758" y="39847"/>
            <a:ext cx="1980000" cy="645415"/>
          </a:xfrm>
          <a:prstGeom prst="rect">
            <a:avLst/>
          </a:prstGeom>
        </p:spPr>
      </p:pic>
    </p:spTree>
    <p:extLst>
      <p:ext uri="{BB962C8B-B14F-4D97-AF65-F5344CB8AC3E}">
        <p14:creationId xmlns:p14="http://schemas.microsoft.com/office/powerpoint/2010/main" val="1035266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4F6579DD-0CDF-B84C-B7F4-FB9E5068F8D6}"/>
              </a:ext>
            </a:extLst>
          </p:cNvPr>
          <p:cNvSpPr txBox="1"/>
          <p:nvPr userDrawn="1"/>
        </p:nvSpPr>
        <p:spPr>
          <a:xfrm>
            <a:off x="8391896" y="226259"/>
            <a:ext cx="457200" cy="215444"/>
          </a:xfrm>
          <a:prstGeom prst="rect">
            <a:avLst/>
          </a:prstGeom>
          <a:noFill/>
        </p:spPr>
        <p:txBody>
          <a:bodyPr wrap="square" lIns="0" tIns="0" rIns="0" bIns="0" rtlCol="0">
            <a:spAutoFit/>
          </a:bodyPr>
          <a:lstStyle/>
          <a:p>
            <a:pPr algn="r"/>
            <a:fld id="{B8179B66-FE0D-564D-8677-D1A941BFA352}" type="slidenum">
              <a:rPr lang="en-US" sz="1400" smtClean="0">
                <a:solidFill>
                  <a:schemeClr val="bg1">
                    <a:lumMod val="75000"/>
                  </a:schemeClr>
                </a:solidFill>
              </a:rPr>
              <a:t>‹#›</a:t>
            </a:fld>
            <a:endParaRPr lang="en-US" sz="1050">
              <a:solidFill>
                <a:schemeClr val="bg1">
                  <a:lumMod val="75000"/>
                </a:schemeClr>
              </a:solidFill>
            </a:endParaRPr>
          </a:p>
        </p:txBody>
      </p:sp>
      <p:pic>
        <p:nvPicPr>
          <p:cNvPr id="6" name="Picture 5" descr="A picture containing drawing&#10;&#10;Description automatically generated">
            <a:extLst>
              <a:ext uri="{FF2B5EF4-FFF2-40B4-BE49-F238E27FC236}">
                <a16:creationId xmlns:a16="http://schemas.microsoft.com/office/drawing/2014/main" id="{68DD6D62-F165-C74B-AC8B-2113A111DCE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3090" y="97037"/>
            <a:ext cx="1440000" cy="469393"/>
          </a:xfrm>
          <a:prstGeom prst="rect">
            <a:avLst/>
          </a:prstGeom>
        </p:spPr>
      </p:pic>
      <p:sp>
        <p:nvSpPr>
          <p:cNvPr id="8" name="Title 1">
            <a:extLst>
              <a:ext uri="{FF2B5EF4-FFF2-40B4-BE49-F238E27FC236}">
                <a16:creationId xmlns:a16="http://schemas.microsoft.com/office/drawing/2014/main" id="{2028504D-2518-4840-84A4-CF128A664DD0}"/>
              </a:ext>
            </a:extLst>
          </p:cNvPr>
          <p:cNvSpPr>
            <a:spLocks noGrp="1"/>
          </p:cNvSpPr>
          <p:nvPr>
            <p:ph type="title" hasCustomPrompt="1"/>
          </p:nvPr>
        </p:nvSpPr>
        <p:spPr>
          <a:xfrm>
            <a:off x="287338" y="2209244"/>
            <a:ext cx="4284662" cy="369332"/>
          </a:xfrm>
        </p:spPr>
        <p:txBody>
          <a:bodyPr/>
          <a:lstStyle>
            <a:lvl1pPr>
              <a:defRPr sz="2400" b="0">
                <a:solidFill>
                  <a:schemeClr val="accent1"/>
                </a:solidFill>
              </a:defRPr>
            </a:lvl1pPr>
          </a:lstStyle>
          <a:p>
            <a:r>
              <a:rPr lang="en-GB"/>
              <a:t>Click to edit divider title</a:t>
            </a:r>
            <a:endParaRPr lang="en-US"/>
          </a:p>
        </p:txBody>
      </p:sp>
      <p:cxnSp>
        <p:nvCxnSpPr>
          <p:cNvPr id="10" name="Straight Connector 9">
            <a:extLst>
              <a:ext uri="{FF2B5EF4-FFF2-40B4-BE49-F238E27FC236}">
                <a16:creationId xmlns:a16="http://schemas.microsoft.com/office/drawing/2014/main" id="{25C5CEBD-2315-9540-ABCF-64069836F8F5}"/>
              </a:ext>
            </a:extLst>
          </p:cNvPr>
          <p:cNvCxnSpPr>
            <a:cxnSpLocks/>
          </p:cNvCxnSpPr>
          <p:nvPr userDrawn="1"/>
        </p:nvCxnSpPr>
        <p:spPr>
          <a:xfrm>
            <a:off x="287338" y="2105616"/>
            <a:ext cx="4284662"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54E9F84-A7DC-9147-9FE3-4878CE9EC1CF}"/>
              </a:ext>
            </a:extLst>
          </p:cNvPr>
          <p:cNvCxnSpPr>
            <a:cxnSpLocks/>
          </p:cNvCxnSpPr>
          <p:nvPr userDrawn="1"/>
        </p:nvCxnSpPr>
        <p:spPr>
          <a:xfrm>
            <a:off x="287338" y="606154"/>
            <a:ext cx="8569987" cy="0"/>
          </a:xfrm>
          <a:prstGeom prst="line">
            <a:avLst/>
          </a:prstGeom>
          <a:ln w="6350">
            <a:solidFill>
              <a:srgbClr val="96969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9350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 opt 3">
    <p:bg>
      <p:bgPr>
        <a:solidFill>
          <a:schemeClr val="bg1"/>
        </a:solidFill>
        <a:effectLst/>
      </p:bgPr>
    </p:bg>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A1127222-F7D7-4CE6-9D12-9E0452D06403}"/>
              </a:ext>
            </a:extLst>
          </p:cNvPr>
          <p:cNvSpPr>
            <a:spLocks noGrp="1"/>
          </p:cNvSpPr>
          <p:nvPr>
            <p:ph type="pic" sz="quarter" idx="18"/>
          </p:nvPr>
        </p:nvSpPr>
        <p:spPr>
          <a:xfrm>
            <a:off x="0" y="0"/>
            <a:ext cx="9144000" cy="5143500"/>
          </a:xfrm>
        </p:spPr>
        <p:txBody>
          <a:bodyPr anchor="ctr">
            <a:normAutofit/>
          </a:bodyPr>
          <a:lstStyle>
            <a:lvl1pPr algn="ctr">
              <a:defRPr lang="en-GB" sz="825" b="0"/>
            </a:lvl1pPr>
          </a:lstStyle>
          <a:p>
            <a:endParaRPr lang="en-GB"/>
          </a:p>
        </p:txBody>
      </p:sp>
      <p:sp>
        <p:nvSpPr>
          <p:cNvPr id="28" name="Text Placeholder 18">
            <a:extLst>
              <a:ext uri="{FF2B5EF4-FFF2-40B4-BE49-F238E27FC236}">
                <a16:creationId xmlns:a16="http://schemas.microsoft.com/office/drawing/2014/main" id="{B5DB0155-6EE5-4F94-A91F-C78030994DA5}"/>
              </a:ext>
            </a:extLst>
          </p:cNvPr>
          <p:cNvSpPr>
            <a:spLocks noGrp="1"/>
          </p:cNvSpPr>
          <p:nvPr>
            <p:ph type="body" sz="quarter" idx="14" hasCustomPrompt="1"/>
          </p:nvPr>
        </p:nvSpPr>
        <p:spPr>
          <a:xfrm>
            <a:off x="285273" y="2172850"/>
            <a:ext cx="3822193" cy="717869"/>
          </a:xfrm>
          <a:prstGeom prst="rect">
            <a:avLst/>
          </a:prstGeom>
        </p:spPr>
        <p:txBody>
          <a:bodyPr anchor="t">
            <a:normAutofit/>
          </a:bodyPr>
          <a:lstStyle>
            <a:lvl1pPr>
              <a:lnSpc>
                <a:spcPct val="80000"/>
              </a:lnSpc>
              <a:spcBef>
                <a:spcPts val="0"/>
              </a:spcBef>
              <a:spcAft>
                <a:spcPts val="0"/>
              </a:spcAft>
              <a:defRPr sz="2100" cap="none">
                <a:solidFill>
                  <a:srgbClr val="005D99"/>
                </a:solidFill>
              </a:defRPr>
            </a:lvl1pPr>
          </a:lstStyle>
          <a:p>
            <a:pPr lvl="0"/>
            <a:r>
              <a:rPr lang="en-US"/>
              <a:t>Click to edit master text styles</a:t>
            </a:r>
          </a:p>
        </p:txBody>
      </p:sp>
      <p:sp>
        <p:nvSpPr>
          <p:cNvPr id="29" name="Text Placeholder 20">
            <a:extLst>
              <a:ext uri="{FF2B5EF4-FFF2-40B4-BE49-F238E27FC236}">
                <a16:creationId xmlns:a16="http://schemas.microsoft.com/office/drawing/2014/main" id="{CB5F1D4F-2F56-4649-9B41-D86FF3A42E7E}"/>
              </a:ext>
            </a:extLst>
          </p:cNvPr>
          <p:cNvSpPr>
            <a:spLocks noGrp="1"/>
          </p:cNvSpPr>
          <p:nvPr>
            <p:ph type="body" sz="quarter" idx="15" hasCustomPrompt="1"/>
          </p:nvPr>
        </p:nvSpPr>
        <p:spPr>
          <a:xfrm>
            <a:off x="285272" y="3080125"/>
            <a:ext cx="3173067" cy="1345568"/>
          </a:xfrm>
          <a:prstGeom prst="rect">
            <a:avLst/>
          </a:prstGeom>
        </p:spPr>
        <p:txBody>
          <a:bodyPr anchor="t">
            <a:normAutofit/>
          </a:bodyPr>
          <a:lstStyle>
            <a:lvl1pPr>
              <a:lnSpc>
                <a:spcPct val="80000"/>
              </a:lnSpc>
              <a:spcBef>
                <a:spcPts val="0"/>
              </a:spcBef>
              <a:spcAft>
                <a:spcPts val="0"/>
              </a:spcAft>
              <a:defRPr sz="1500" b="0" cap="none">
                <a:solidFill>
                  <a:srgbClr val="005D99"/>
                </a:solidFill>
                <a:latin typeface="+mn-lt"/>
              </a:defRPr>
            </a:lvl1pPr>
            <a:lvl2pPr>
              <a:defRPr>
                <a:solidFill>
                  <a:schemeClr val="bg1"/>
                </a:solidFill>
                <a:latin typeface="Graphik Light" panose="020B0403030202060203" pitchFamily="34" charset="0"/>
              </a:defRPr>
            </a:lvl2pPr>
            <a:lvl3pPr>
              <a:defRPr>
                <a:solidFill>
                  <a:schemeClr val="bg1"/>
                </a:solidFill>
                <a:latin typeface="Graphik Light" panose="020B0403030202060203" pitchFamily="34" charset="0"/>
              </a:defRPr>
            </a:lvl3pPr>
            <a:lvl4pPr>
              <a:defRPr>
                <a:solidFill>
                  <a:schemeClr val="bg1"/>
                </a:solidFill>
                <a:latin typeface="Graphik Light" panose="020B0403030202060203" pitchFamily="34" charset="0"/>
              </a:defRPr>
            </a:lvl4pPr>
            <a:lvl5pPr>
              <a:defRPr>
                <a:solidFill>
                  <a:schemeClr val="bg1"/>
                </a:solidFill>
                <a:latin typeface="Graphik Light" panose="020B0403030202060203" pitchFamily="34" charset="0"/>
              </a:defRPr>
            </a:lvl5pPr>
          </a:lstStyle>
          <a:p>
            <a:pPr lvl="0"/>
            <a:r>
              <a:rPr lang="en-US"/>
              <a:t>Click to edit master text styles</a:t>
            </a:r>
          </a:p>
        </p:txBody>
      </p:sp>
      <p:sp>
        <p:nvSpPr>
          <p:cNvPr id="30" name="Text Placeholder 2">
            <a:extLst>
              <a:ext uri="{FF2B5EF4-FFF2-40B4-BE49-F238E27FC236}">
                <a16:creationId xmlns:a16="http://schemas.microsoft.com/office/drawing/2014/main" id="{B89E18E6-8359-46CD-AC57-4A37BF848F4F}"/>
              </a:ext>
            </a:extLst>
          </p:cNvPr>
          <p:cNvSpPr>
            <a:spLocks noGrp="1"/>
          </p:cNvSpPr>
          <p:nvPr>
            <p:ph type="body" sz="quarter" idx="16" hasCustomPrompt="1"/>
          </p:nvPr>
        </p:nvSpPr>
        <p:spPr>
          <a:xfrm>
            <a:off x="285749" y="629805"/>
            <a:ext cx="4704143" cy="1353638"/>
          </a:xfrm>
        </p:spPr>
        <p:txBody>
          <a:bodyPr anchor="t">
            <a:normAutofit/>
          </a:bodyPr>
          <a:lstStyle>
            <a:lvl1pPr>
              <a:lnSpc>
                <a:spcPct val="70000"/>
              </a:lnSpc>
              <a:spcBef>
                <a:spcPts val="0"/>
              </a:spcBef>
              <a:spcAft>
                <a:spcPts val="0"/>
              </a:spcAft>
              <a:defRPr sz="5400">
                <a:solidFill>
                  <a:srgbClr val="005D99"/>
                </a:solidFill>
              </a:defRPr>
            </a:lvl1pPr>
          </a:lstStyle>
          <a:p>
            <a:pPr lvl="0"/>
            <a:r>
              <a:rPr lang="en-US"/>
              <a:t>Insert</a:t>
            </a:r>
          </a:p>
          <a:p>
            <a:pPr lvl="0"/>
            <a:r>
              <a:rPr lang="en-US"/>
              <a:t>Headers</a:t>
            </a:r>
          </a:p>
        </p:txBody>
      </p:sp>
    </p:spTree>
    <p:extLst>
      <p:ext uri="{BB962C8B-B14F-4D97-AF65-F5344CB8AC3E}">
        <p14:creationId xmlns:p14="http://schemas.microsoft.com/office/powerpoint/2010/main" val="2673609065"/>
      </p:ext>
    </p:extLst>
  </p:cSld>
  <p:clrMapOvr>
    <a:masterClrMapping/>
  </p:clrMapOvr>
  <p:extLst>
    <p:ext uri="{DCECCB84-F9BA-43D5-87BE-67443E8EF086}">
      <p15:sldGuideLst xmlns:p15="http://schemas.microsoft.com/office/powerpoint/2012/main">
        <p15:guide id="0" pos="6000">
          <p15:clr>
            <a:srgbClr val="FBAE40"/>
          </p15:clr>
        </p15:guide>
        <p15:guide id="1"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2DCBF-1C30-174F-AB99-2398B77A7597}"/>
              </a:ext>
            </a:extLst>
          </p:cNvPr>
          <p:cNvSpPr>
            <a:spLocks noGrp="1"/>
          </p:cNvSpPr>
          <p:nvPr>
            <p:ph type="title"/>
          </p:nvPr>
        </p:nvSpPr>
        <p:spPr/>
        <p:txBody>
          <a:bodyPr/>
          <a:lstStyle/>
          <a:p>
            <a:r>
              <a:rPr lang="en-GB"/>
              <a:t>Click to edit Master title style</a:t>
            </a:r>
            <a:endParaRPr lang="en-US"/>
          </a:p>
        </p:txBody>
      </p:sp>
      <p:sp>
        <p:nvSpPr>
          <p:cNvPr id="4" name="Text Placeholder 3">
            <a:extLst>
              <a:ext uri="{FF2B5EF4-FFF2-40B4-BE49-F238E27FC236}">
                <a16:creationId xmlns:a16="http://schemas.microsoft.com/office/drawing/2014/main" id="{759F2D1C-9F10-7340-8A3F-662523EBC35F}"/>
              </a:ext>
            </a:extLst>
          </p:cNvPr>
          <p:cNvSpPr>
            <a:spLocks noGrp="1"/>
          </p:cNvSpPr>
          <p:nvPr>
            <p:ph type="body" sz="quarter" idx="10"/>
          </p:nvPr>
        </p:nvSpPr>
        <p:spPr>
          <a:xfrm>
            <a:off x="289587" y="1232669"/>
            <a:ext cx="8567738" cy="36274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5" name="Straight Connector 4">
            <a:extLst>
              <a:ext uri="{FF2B5EF4-FFF2-40B4-BE49-F238E27FC236}">
                <a16:creationId xmlns:a16="http://schemas.microsoft.com/office/drawing/2014/main" id="{6A994C04-3588-594E-82BE-BA5D6284E0B2}"/>
              </a:ext>
            </a:extLst>
          </p:cNvPr>
          <p:cNvCxnSpPr>
            <a:cxnSpLocks/>
          </p:cNvCxnSpPr>
          <p:nvPr userDrawn="1"/>
        </p:nvCxnSpPr>
        <p:spPr>
          <a:xfrm>
            <a:off x="287338" y="606154"/>
            <a:ext cx="8569987" cy="0"/>
          </a:xfrm>
          <a:prstGeom prst="line">
            <a:avLst/>
          </a:prstGeom>
          <a:ln w="6350">
            <a:solidFill>
              <a:srgbClr val="969696"/>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12AB497-9CDD-6045-8F53-D0B2056DDF19}"/>
              </a:ext>
            </a:extLst>
          </p:cNvPr>
          <p:cNvSpPr txBox="1"/>
          <p:nvPr userDrawn="1"/>
        </p:nvSpPr>
        <p:spPr>
          <a:xfrm>
            <a:off x="8391896" y="226259"/>
            <a:ext cx="457200" cy="215444"/>
          </a:xfrm>
          <a:prstGeom prst="rect">
            <a:avLst/>
          </a:prstGeom>
          <a:noFill/>
        </p:spPr>
        <p:txBody>
          <a:bodyPr wrap="square" lIns="0" tIns="0" rIns="0" bIns="0" rtlCol="0">
            <a:spAutoFit/>
          </a:bodyPr>
          <a:lstStyle/>
          <a:p>
            <a:pPr algn="r"/>
            <a:fld id="{B8179B66-FE0D-564D-8677-D1A941BFA352}" type="slidenum">
              <a:rPr lang="en-US" sz="1400" smtClean="0">
                <a:solidFill>
                  <a:schemeClr val="bg1">
                    <a:lumMod val="75000"/>
                  </a:schemeClr>
                </a:solidFill>
              </a:rPr>
              <a:t>‹#›</a:t>
            </a:fld>
            <a:endParaRPr lang="en-US" sz="1050">
              <a:solidFill>
                <a:schemeClr val="bg1">
                  <a:lumMod val="75000"/>
                </a:schemeClr>
              </a:solidFill>
            </a:endParaRPr>
          </a:p>
        </p:txBody>
      </p:sp>
      <p:pic>
        <p:nvPicPr>
          <p:cNvPr id="7" name="Picture 6" descr="A picture containing drawing&#10;&#10;Description automatically generated">
            <a:extLst>
              <a:ext uri="{FF2B5EF4-FFF2-40B4-BE49-F238E27FC236}">
                <a16:creationId xmlns:a16="http://schemas.microsoft.com/office/drawing/2014/main" id="{4BDD4D8A-C2C1-4048-9C02-4EF0DC52DD8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3090" y="97037"/>
            <a:ext cx="1440000" cy="469393"/>
          </a:xfrm>
          <a:prstGeom prst="rect">
            <a:avLst/>
          </a:prstGeom>
        </p:spPr>
      </p:pic>
    </p:spTree>
    <p:extLst>
      <p:ext uri="{BB962C8B-B14F-4D97-AF65-F5344CB8AC3E}">
        <p14:creationId xmlns:p14="http://schemas.microsoft.com/office/powerpoint/2010/main" val="4649245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2DCBF-1C30-174F-AB99-2398B77A7597}"/>
              </a:ext>
            </a:extLst>
          </p:cNvPr>
          <p:cNvSpPr>
            <a:spLocks noGrp="1"/>
          </p:cNvSpPr>
          <p:nvPr>
            <p:ph type="title"/>
          </p:nvPr>
        </p:nvSpPr>
        <p:spPr/>
        <p:txBody>
          <a:bodyPr/>
          <a:lstStyle/>
          <a:p>
            <a:r>
              <a:rPr lang="en-GB"/>
              <a:t>Click to edit Master title style</a:t>
            </a:r>
            <a:endParaRPr lang="en-US"/>
          </a:p>
        </p:txBody>
      </p:sp>
      <p:sp>
        <p:nvSpPr>
          <p:cNvPr id="4" name="Text Placeholder 3">
            <a:extLst>
              <a:ext uri="{FF2B5EF4-FFF2-40B4-BE49-F238E27FC236}">
                <a16:creationId xmlns:a16="http://schemas.microsoft.com/office/drawing/2014/main" id="{759F2D1C-9F10-7340-8A3F-662523EBC35F}"/>
              </a:ext>
            </a:extLst>
          </p:cNvPr>
          <p:cNvSpPr>
            <a:spLocks noGrp="1"/>
          </p:cNvSpPr>
          <p:nvPr>
            <p:ph type="body" sz="quarter" idx="10"/>
          </p:nvPr>
        </p:nvSpPr>
        <p:spPr>
          <a:xfrm>
            <a:off x="289587" y="1232669"/>
            <a:ext cx="8567738" cy="333456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5" name="Straight Connector 4">
            <a:extLst>
              <a:ext uri="{FF2B5EF4-FFF2-40B4-BE49-F238E27FC236}">
                <a16:creationId xmlns:a16="http://schemas.microsoft.com/office/drawing/2014/main" id="{6A994C04-3588-594E-82BE-BA5D6284E0B2}"/>
              </a:ext>
            </a:extLst>
          </p:cNvPr>
          <p:cNvCxnSpPr>
            <a:cxnSpLocks/>
          </p:cNvCxnSpPr>
          <p:nvPr userDrawn="1"/>
        </p:nvCxnSpPr>
        <p:spPr>
          <a:xfrm>
            <a:off x="287338" y="606154"/>
            <a:ext cx="8569987" cy="0"/>
          </a:xfrm>
          <a:prstGeom prst="line">
            <a:avLst/>
          </a:prstGeom>
          <a:ln w="6350">
            <a:solidFill>
              <a:srgbClr val="969696"/>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12AB497-9CDD-6045-8F53-D0B2056DDF19}"/>
              </a:ext>
            </a:extLst>
          </p:cNvPr>
          <p:cNvSpPr txBox="1"/>
          <p:nvPr userDrawn="1"/>
        </p:nvSpPr>
        <p:spPr>
          <a:xfrm>
            <a:off x="8391896" y="226259"/>
            <a:ext cx="457200" cy="215444"/>
          </a:xfrm>
          <a:prstGeom prst="rect">
            <a:avLst/>
          </a:prstGeom>
          <a:noFill/>
        </p:spPr>
        <p:txBody>
          <a:bodyPr wrap="square" lIns="0" tIns="0" rIns="0" bIns="0" rtlCol="0">
            <a:spAutoFit/>
          </a:bodyPr>
          <a:lstStyle/>
          <a:p>
            <a:pPr algn="r"/>
            <a:fld id="{B8179B66-FE0D-564D-8677-D1A941BFA352}" type="slidenum">
              <a:rPr lang="en-US" sz="1400" smtClean="0">
                <a:solidFill>
                  <a:schemeClr val="bg1">
                    <a:lumMod val="75000"/>
                  </a:schemeClr>
                </a:solidFill>
              </a:rPr>
              <a:t>‹#›</a:t>
            </a:fld>
            <a:endParaRPr lang="en-US" sz="1050">
              <a:solidFill>
                <a:schemeClr val="bg1">
                  <a:lumMod val="75000"/>
                </a:schemeClr>
              </a:solidFill>
            </a:endParaRPr>
          </a:p>
        </p:txBody>
      </p:sp>
      <p:pic>
        <p:nvPicPr>
          <p:cNvPr id="7" name="Picture 6" descr="A picture containing drawing&#10;&#10;Description automatically generated">
            <a:extLst>
              <a:ext uri="{FF2B5EF4-FFF2-40B4-BE49-F238E27FC236}">
                <a16:creationId xmlns:a16="http://schemas.microsoft.com/office/drawing/2014/main" id="{4BDD4D8A-C2C1-4048-9C02-4EF0DC52DD8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3090" y="97037"/>
            <a:ext cx="1440000" cy="469393"/>
          </a:xfrm>
          <a:prstGeom prst="rect">
            <a:avLst/>
          </a:prstGeom>
        </p:spPr>
      </p:pic>
      <p:sp>
        <p:nvSpPr>
          <p:cNvPr id="11" name="Text Placeholder 10">
            <a:extLst>
              <a:ext uri="{FF2B5EF4-FFF2-40B4-BE49-F238E27FC236}">
                <a16:creationId xmlns:a16="http://schemas.microsoft.com/office/drawing/2014/main" id="{D9796034-C17D-714B-BE37-8641EEFA0935}"/>
              </a:ext>
            </a:extLst>
          </p:cNvPr>
          <p:cNvSpPr>
            <a:spLocks noGrp="1"/>
          </p:cNvSpPr>
          <p:nvPr>
            <p:ph type="body" sz="quarter" idx="11" hasCustomPrompt="1"/>
          </p:nvPr>
        </p:nvSpPr>
        <p:spPr>
          <a:xfrm>
            <a:off x="295938" y="4666074"/>
            <a:ext cx="8561387" cy="251167"/>
          </a:xfrm>
        </p:spPr>
        <p:txBody>
          <a:bodyPr>
            <a:normAutofit/>
          </a:bodyPr>
          <a:lstStyle>
            <a:lvl1pPr marL="0" indent="0" algn="ctr">
              <a:buNone/>
              <a:defRPr sz="1600" b="1">
                <a:solidFill>
                  <a:schemeClr val="tx2"/>
                </a:solidFill>
              </a:defRPr>
            </a:lvl1pPr>
          </a:lstStyle>
          <a:p>
            <a:pPr lvl="0"/>
            <a:r>
              <a:rPr lang="en-GB"/>
              <a:t>[ Click to insert takeaway message – use square brackets to frame ]</a:t>
            </a:r>
            <a:endParaRPr lang="en-US"/>
          </a:p>
        </p:txBody>
      </p:sp>
    </p:spTree>
    <p:extLst>
      <p:ext uri="{BB962C8B-B14F-4D97-AF65-F5344CB8AC3E}">
        <p14:creationId xmlns:p14="http://schemas.microsoft.com/office/powerpoint/2010/main" val="15330954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2DCBF-1C30-174F-AB99-2398B77A7597}"/>
              </a:ext>
            </a:extLst>
          </p:cNvPr>
          <p:cNvSpPr>
            <a:spLocks noGrp="1"/>
          </p:cNvSpPr>
          <p:nvPr>
            <p:ph type="title"/>
          </p:nvPr>
        </p:nvSpPr>
        <p:spPr>
          <a:xfrm>
            <a:off x="288001" y="719213"/>
            <a:ext cx="5420650" cy="369332"/>
          </a:xfrm>
        </p:spPr>
        <p:txBody>
          <a:bodyPr/>
          <a:lstStyle/>
          <a:p>
            <a:r>
              <a:rPr lang="en-GB"/>
              <a:t>Click to edit Master title style</a:t>
            </a:r>
            <a:endParaRPr lang="en-US"/>
          </a:p>
        </p:txBody>
      </p:sp>
      <p:sp>
        <p:nvSpPr>
          <p:cNvPr id="4" name="Text Placeholder 3">
            <a:extLst>
              <a:ext uri="{FF2B5EF4-FFF2-40B4-BE49-F238E27FC236}">
                <a16:creationId xmlns:a16="http://schemas.microsoft.com/office/drawing/2014/main" id="{759F2D1C-9F10-7340-8A3F-662523EBC35F}"/>
              </a:ext>
            </a:extLst>
          </p:cNvPr>
          <p:cNvSpPr>
            <a:spLocks noGrp="1"/>
          </p:cNvSpPr>
          <p:nvPr>
            <p:ph type="body" sz="quarter" idx="10"/>
          </p:nvPr>
        </p:nvSpPr>
        <p:spPr>
          <a:xfrm>
            <a:off x="289587" y="1232669"/>
            <a:ext cx="5419064" cy="36274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extBox 9">
            <a:extLst>
              <a:ext uri="{FF2B5EF4-FFF2-40B4-BE49-F238E27FC236}">
                <a16:creationId xmlns:a16="http://schemas.microsoft.com/office/drawing/2014/main" id="{512AB497-9CDD-6045-8F53-D0B2056DDF19}"/>
              </a:ext>
            </a:extLst>
          </p:cNvPr>
          <p:cNvSpPr txBox="1"/>
          <p:nvPr userDrawn="1"/>
        </p:nvSpPr>
        <p:spPr>
          <a:xfrm>
            <a:off x="8391896" y="226259"/>
            <a:ext cx="457200" cy="215444"/>
          </a:xfrm>
          <a:prstGeom prst="rect">
            <a:avLst/>
          </a:prstGeom>
          <a:noFill/>
        </p:spPr>
        <p:txBody>
          <a:bodyPr wrap="square" lIns="0" tIns="0" rIns="0" bIns="0" rtlCol="0">
            <a:spAutoFit/>
          </a:bodyPr>
          <a:lstStyle/>
          <a:p>
            <a:pPr algn="r"/>
            <a:fld id="{B8179B66-FE0D-564D-8677-D1A941BFA352}" type="slidenum">
              <a:rPr lang="en-US" sz="1400" smtClean="0">
                <a:solidFill>
                  <a:schemeClr val="bg1">
                    <a:lumMod val="75000"/>
                  </a:schemeClr>
                </a:solidFill>
              </a:rPr>
              <a:t>‹#›</a:t>
            </a:fld>
            <a:endParaRPr lang="en-US" sz="1050">
              <a:solidFill>
                <a:schemeClr val="bg1">
                  <a:lumMod val="75000"/>
                </a:schemeClr>
              </a:solidFill>
            </a:endParaRPr>
          </a:p>
        </p:txBody>
      </p:sp>
      <p:sp>
        <p:nvSpPr>
          <p:cNvPr id="6" name="Text Placeholder 5">
            <a:extLst>
              <a:ext uri="{FF2B5EF4-FFF2-40B4-BE49-F238E27FC236}">
                <a16:creationId xmlns:a16="http://schemas.microsoft.com/office/drawing/2014/main" id="{5A0D8023-996E-A449-93D4-44E0C1CBC230}"/>
              </a:ext>
            </a:extLst>
          </p:cNvPr>
          <p:cNvSpPr>
            <a:spLocks noGrp="1"/>
          </p:cNvSpPr>
          <p:nvPr>
            <p:ph type="body" sz="quarter" idx="11"/>
          </p:nvPr>
        </p:nvSpPr>
        <p:spPr>
          <a:xfrm>
            <a:off x="6286500" y="1232668"/>
            <a:ext cx="2281238" cy="3363909"/>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Tx/>
              <a:defRPr>
                <a:solidFill>
                  <a:schemeClr val="tx1"/>
                </a:solidFill>
              </a:defRPr>
            </a:lvl4pPr>
            <a:lvl5pPr>
              <a:buClrTx/>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9" name="Straight Connector 8">
            <a:extLst>
              <a:ext uri="{FF2B5EF4-FFF2-40B4-BE49-F238E27FC236}">
                <a16:creationId xmlns:a16="http://schemas.microsoft.com/office/drawing/2014/main" id="{344D7562-B6EE-F04D-ABD4-CBCAC8967C59}"/>
              </a:ext>
            </a:extLst>
          </p:cNvPr>
          <p:cNvCxnSpPr>
            <a:cxnSpLocks/>
          </p:cNvCxnSpPr>
          <p:nvPr userDrawn="1"/>
        </p:nvCxnSpPr>
        <p:spPr>
          <a:xfrm>
            <a:off x="287338" y="606154"/>
            <a:ext cx="8569987" cy="0"/>
          </a:xfrm>
          <a:prstGeom prst="line">
            <a:avLst/>
          </a:prstGeom>
          <a:ln w="6350">
            <a:solidFill>
              <a:srgbClr val="969696"/>
            </a:solidFill>
          </a:ln>
        </p:spPr>
        <p:style>
          <a:lnRef idx="1">
            <a:schemeClr val="accent1"/>
          </a:lnRef>
          <a:fillRef idx="0">
            <a:schemeClr val="accent1"/>
          </a:fillRef>
          <a:effectRef idx="0">
            <a:schemeClr val="accent1"/>
          </a:effectRef>
          <a:fontRef idx="minor">
            <a:schemeClr val="tx1"/>
          </a:fontRef>
        </p:style>
      </p:cxnSp>
      <p:pic>
        <p:nvPicPr>
          <p:cNvPr id="12" name="Picture 11" descr="A picture containing drawing&#10;&#10;Description automatically generated">
            <a:extLst>
              <a:ext uri="{FF2B5EF4-FFF2-40B4-BE49-F238E27FC236}">
                <a16:creationId xmlns:a16="http://schemas.microsoft.com/office/drawing/2014/main" id="{1F2F247A-D096-E843-9910-E9BB40D371C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3090" y="97037"/>
            <a:ext cx="1440000" cy="469393"/>
          </a:xfrm>
          <a:prstGeom prst="rect">
            <a:avLst/>
          </a:prstGeom>
        </p:spPr>
      </p:pic>
      <p:cxnSp>
        <p:nvCxnSpPr>
          <p:cNvPr id="11" name="Straight Connector 10">
            <a:extLst>
              <a:ext uri="{FF2B5EF4-FFF2-40B4-BE49-F238E27FC236}">
                <a16:creationId xmlns:a16="http://schemas.microsoft.com/office/drawing/2014/main" id="{A12CCDC0-55BE-1C49-B4D2-B8AB2EF503FF}"/>
              </a:ext>
            </a:extLst>
          </p:cNvPr>
          <p:cNvCxnSpPr>
            <a:cxnSpLocks/>
          </p:cNvCxnSpPr>
          <p:nvPr userDrawn="1"/>
        </p:nvCxnSpPr>
        <p:spPr>
          <a:xfrm>
            <a:off x="6002491" y="606154"/>
            <a:ext cx="0" cy="4250009"/>
          </a:xfrm>
          <a:prstGeom prst="line">
            <a:avLst/>
          </a:prstGeom>
          <a:ln w="6350">
            <a:solidFill>
              <a:srgbClr val="96969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90504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A4491-4233-974F-B153-CFC03A08CE36}"/>
              </a:ext>
            </a:extLst>
          </p:cNvPr>
          <p:cNvSpPr>
            <a:spLocks noGrp="1"/>
          </p:cNvSpPr>
          <p:nvPr>
            <p:ph type="title"/>
          </p:nvPr>
        </p:nvSpPr>
        <p:spPr/>
        <p:txBody>
          <a:bodyPr/>
          <a:lstStyle/>
          <a:p>
            <a:r>
              <a:rPr lang="en-GB"/>
              <a:t>Click to edit Master title style</a:t>
            </a:r>
            <a:endParaRPr lang="en-US"/>
          </a:p>
        </p:txBody>
      </p:sp>
      <p:cxnSp>
        <p:nvCxnSpPr>
          <p:cNvPr id="3" name="Straight Connector 2">
            <a:extLst>
              <a:ext uri="{FF2B5EF4-FFF2-40B4-BE49-F238E27FC236}">
                <a16:creationId xmlns:a16="http://schemas.microsoft.com/office/drawing/2014/main" id="{4D4526C9-1835-F944-9F81-6ED9B57C9D12}"/>
              </a:ext>
            </a:extLst>
          </p:cNvPr>
          <p:cNvCxnSpPr>
            <a:cxnSpLocks/>
          </p:cNvCxnSpPr>
          <p:nvPr userDrawn="1"/>
        </p:nvCxnSpPr>
        <p:spPr>
          <a:xfrm>
            <a:off x="287338" y="606154"/>
            <a:ext cx="8569987" cy="0"/>
          </a:xfrm>
          <a:prstGeom prst="line">
            <a:avLst/>
          </a:prstGeom>
          <a:ln w="6350">
            <a:solidFill>
              <a:srgbClr val="969696"/>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7959B379-0CCA-654A-9181-F5EFB57397FB}"/>
              </a:ext>
            </a:extLst>
          </p:cNvPr>
          <p:cNvSpPr txBox="1"/>
          <p:nvPr userDrawn="1"/>
        </p:nvSpPr>
        <p:spPr>
          <a:xfrm>
            <a:off x="8391896" y="226259"/>
            <a:ext cx="457200" cy="215444"/>
          </a:xfrm>
          <a:prstGeom prst="rect">
            <a:avLst/>
          </a:prstGeom>
          <a:noFill/>
        </p:spPr>
        <p:txBody>
          <a:bodyPr wrap="square" lIns="0" tIns="0" rIns="0" bIns="0" rtlCol="0">
            <a:spAutoFit/>
          </a:bodyPr>
          <a:lstStyle/>
          <a:p>
            <a:pPr algn="r"/>
            <a:fld id="{B8179B66-FE0D-564D-8677-D1A941BFA352}" type="slidenum">
              <a:rPr lang="en-US" sz="1400" smtClean="0">
                <a:solidFill>
                  <a:schemeClr val="bg1">
                    <a:lumMod val="75000"/>
                  </a:schemeClr>
                </a:solidFill>
              </a:rPr>
              <a:t>‹#›</a:t>
            </a:fld>
            <a:endParaRPr lang="en-US" sz="1050">
              <a:solidFill>
                <a:schemeClr val="bg1">
                  <a:lumMod val="75000"/>
                </a:schemeClr>
              </a:solidFill>
            </a:endParaRPr>
          </a:p>
        </p:txBody>
      </p:sp>
      <p:sp>
        <p:nvSpPr>
          <p:cNvPr id="8" name="Chart Placeholder 7">
            <a:extLst>
              <a:ext uri="{FF2B5EF4-FFF2-40B4-BE49-F238E27FC236}">
                <a16:creationId xmlns:a16="http://schemas.microsoft.com/office/drawing/2014/main" id="{EE7FDD32-5465-2D44-A9E9-45096D8210E0}"/>
              </a:ext>
            </a:extLst>
          </p:cNvPr>
          <p:cNvSpPr>
            <a:spLocks noGrp="1"/>
          </p:cNvSpPr>
          <p:nvPr>
            <p:ph type="chart" sz="quarter" idx="10"/>
          </p:nvPr>
        </p:nvSpPr>
        <p:spPr>
          <a:xfrm>
            <a:off x="287338" y="1240605"/>
            <a:ext cx="8569987" cy="3615556"/>
          </a:xfrm>
        </p:spPr>
        <p:txBody>
          <a:bodyPr>
            <a:normAutofit/>
          </a:bodyPr>
          <a:lstStyle>
            <a:lvl1pPr>
              <a:defRPr sz="800"/>
            </a:lvl1pPr>
          </a:lstStyle>
          <a:p>
            <a:endParaRPr lang="en-US"/>
          </a:p>
        </p:txBody>
      </p:sp>
      <p:pic>
        <p:nvPicPr>
          <p:cNvPr id="7" name="Picture 6" descr="A picture containing drawing&#10;&#10;Description automatically generated">
            <a:extLst>
              <a:ext uri="{FF2B5EF4-FFF2-40B4-BE49-F238E27FC236}">
                <a16:creationId xmlns:a16="http://schemas.microsoft.com/office/drawing/2014/main" id="{1AD30DC0-1661-1242-98C1-1A86C21FB9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3090" y="97037"/>
            <a:ext cx="1440000" cy="469393"/>
          </a:xfrm>
          <a:prstGeom prst="rect">
            <a:avLst/>
          </a:prstGeom>
        </p:spPr>
      </p:pic>
    </p:spTree>
    <p:extLst>
      <p:ext uri="{BB962C8B-B14F-4D97-AF65-F5344CB8AC3E}">
        <p14:creationId xmlns:p14="http://schemas.microsoft.com/office/powerpoint/2010/main" val="35535090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hart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A4491-4233-974F-B153-CFC03A08CE36}"/>
              </a:ext>
            </a:extLst>
          </p:cNvPr>
          <p:cNvSpPr>
            <a:spLocks noGrp="1"/>
          </p:cNvSpPr>
          <p:nvPr>
            <p:ph type="title"/>
          </p:nvPr>
        </p:nvSpPr>
        <p:spPr/>
        <p:txBody>
          <a:bodyPr/>
          <a:lstStyle/>
          <a:p>
            <a:r>
              <a:rPr lang="en-GB"/>
              <a:t>Click to edit Master title style</a:t>
            </a:r>
            <a:endParaRPr lang="en-US"/>
          </a:p>
        </p:txBody>
      </p:sp>
      <p:cxnSp>
        <p:nvCxnSpPr>
          <p:cNvPr id="3" name="Straight Connector 2">
            <a:extLst>
              <a:ext uri="{FF2B5EF4-FFF2-40B4-BE49-F238E27FC236}">
                <a16:creationId xmlns:a16="http://schemas.microsoft.com/office/drawing/2014/main" id="{4D4526C9-1835-F944-9F81-6ED9B57C9D12}"/>
              </a:ext>
            </a:extLst>
          </p:cNvPr>
          <p:cNvCxnSpPr>
            <a:cxnSpLocks/>
          </p:cNvCxnSpPr>
          <p:nvPr userDrawn="1"/>
        </p:nvCxnSpPr>
        <p:spPr>
          <a:xfrm>
            <a:off x="287338" y="606154"/>
            <a:ext cx="8569987" cy="0"/>
          </a:xfrm>
          <a:prstGeom prst="line">
            <a:avLst/>
          </a:prstGeom>
          <a:ln w="6350">
            <a:solidFill>
              <a:srgbClr val="969696"/>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7959B379-0CCA-654A-9181-F5EFB57397FB}"/>
              </a:ext>
            </a:extLst>
          </p:cNvPr>
          <p:cNvSpPr txBox="1"/>
          <p:nvPr userDrawn="1"/>
        </p:nvSpPr>
        <p:spPr>
          <a:xfrm>
            <a:off x="8391896" y="226259"/>
            <a:ext cx="457200" cy="215444"/>
          </a:xfrm>
          <a:prstGeom prst="rect">
            <a:avLst/>
          </a:prstGeom>
          <a:noFill/>
        </p:spPr>
        <p:txBody>
          <a:bodyPr wrap="square" lIns="0" tIns="0" rIns="0" bIns="0" rtlCol="0">
            <a:spAutoFit/>
          </a:bodyPr>
          <a:lstStyle/>
          <a:p>
            <a:pPr algn="r"/>
            <a:fld id="{B8179B66-FE0D-564D-8677-D1A941BFA352}" type="slidenum">
              <a:rPr lang="en-US" sz="1400" smtClean="0">
                <a:solidFill>
                  <a:schemeClr val="bg1">
                    <a:lumMod val="75000"/>
                  </a:schemeClr>
                </a:solidFill>
              </a:rPr>
              <a:t>‹#›</a:t>
            </a:fld>
            <a:endParaRPr lang="en-US" sz="1050">
              <a:solidFill>
                <a:schemeClr val="bg1">
                  <a:lumMod val="75000"/>
                </a:schemeClr>
              </a:solidFill>
            </a:endParaRPr>
          </a:p>
        </p:txBody>
      </p:sp>
      <p:sp>
        <p:nvSpPr>
          <p:cNvPr id="8" name="Chart Placeholder 7">
            <a:extLst>
              <a:ext uri="{FF2B5EF4-FFF2-40B4-BE49-F238E27FC236}">
                <a16:creationId xmlns:a16="http://schemas.microsoft.com/office/drawing/2014/main" id="{EE7FDD32-5465-2D44-A9E9-45096D8210E0}"/>
              </a:ext>
            </a:extLst>
          </p:cNvPr>
          <p:cNvSpPr>
            <a:spLocks noGrp="1"/>
          </p:cNvSpPr>
          <p:nvPr>
            <p:ph type="chart" sz="quarter" idx="10"/>
          </p:nvPr>
        </p:nvSpPr>
        <p:spPr>
          <a:xfrm>
            <a:off x="287339" y="1240604"/>
            <a:ext cx="4284662" cy="3615560"/>
          </a:xfrm>
        </p:spPr>
        <p:txBody>
          <a:bodyPr>
            <a:normAutofit/>
          </a:bodyPr>
          <a:lstStyle>
            <a:lvl1pPr>
              <a:defRPr sz="800"/>
            </a:lvl1pPr>
          </a:lstStyle>
          <a:p>
            <a:endParaRPr lang="en-US"/>
          </a:p>
        </p:txBody>
      </p:sp>
      <p:cxnSp>
        <p:nvCxnSpPr>
          <p:cNvPr id="9" name="Straight Connector 8">
            <a:extLst>
              <a:ext uri="{FF2B5EF4-FFF2-40B4-BE49-F238E27FC236}">
                <a16:creationId xmlns:a16="http://schemas.microsoft.com/office/drawing/2014/main" id="{77749EFC-63FB-3645-9959-D014C9E3F953}"/>
              </a:ext>
            </a:extLst>
          </p:cNvPr>
          <p:cNvCxnSpPr>
            <a:cxnSpLocks/>
          </p:cNvCxnSpPr>
          <p:nvPr userDrawn="1"/>
        </p:nvCxnSpPr>
        <p:spPr>
          <a:xfrm>
            <a:off x="4859338" y="1231329"/>
            <a:ext cx="54092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 Placeholder 3">
            <a:extLst>
              <a:ext uri="{FF2B5EF4-FFF2-40B4-BE49-F238E27FC236}">
                <a16:creationId xmlns:a16="http://schemas.microsoft.com/office/drawing/2014/main" id="{3D5B9DF5-63E3-8A43-9279-C304E5F0181A}"/>
              </a:ext>
            </a:extLst>
          </p:cNvPr>
          <p:cNvSpPr>
            <a:spLocks noGrp="1"/>
          </p:cNvSpPr>
          <p:nvPr>
            <p:ph type="body" sz="quarter" idx="11"/>
          </p:nvPr>
        </p:nvSpPr>
        <p:spPr>
          <a:xfrm>
            <a:off x="4859338" y="1366404"/>
            <a:ext cx="3997326" cy="348976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descr="A picture containing drawing&#10;&#10;Description automatically generated">
            <a:extLst>
              <a:ext uri="{FF2B5EF4-FFF2-40B4-BE49-F238E27FC236}">
                <a16:creationId xmlns:a16="http://schemas.microsoft.com/office/drawing/2014/main" id="{E5823F21-7B92-0F4C-AD8C-DBD9297FAA7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3090" y="97037"/>
            <a:ext cx="1440000" cy="469393"/>
          </a:xfrm>
          <a:prstGeom prst="rect">
            <a:avLst/>
          </a:prstGeom>
        </p:spPr>
      </p:pic>
    </p:spTree>
    <p:extLst>
      <p:ext uri="{BB962C8B-B14F-4D97-AF65-F5344CB8AC3E}">
        <p14:creationId xmlns:p14="http://schemas.microsoft.com/office/powerpoint/2010/main" val="11385470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cons (3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47850-1410-864C-BC2E-B2B93B6B0586}"/>
              </a:ext>
            </a:extLst>
          </p:cNvPr>
          <p:cNvSpPr>
            <a:spLocks noGrp="1"/>
          </p:cNvSpPr>
          <p:nvPr>
            <p:ph type="title"/>
          </p:nvPr>
        </p:nvSpPr>
        <p:spPr/>
        <p:txBody>
          <a:bodyPr/>
          <a:lstStyle/>
          <a:p>
            <a:r>
              <a:rPr lang="en-GB"/>
              <a:t>Click to edit Master title style</a:t>
            </a:r>
            <a:endParaRPr lang="en-US"/>
          </a:p>
        </p:txBody>
      </p:sp>
      <p:cxnSp>
        <p:nvCxnSpPr>
          <p:cNvPr id="3" name="Straight Connector 2">
            <a:extLst>
              <a:ext uri="{FF2B5EF4-FFF2-40B4-BE49-F238E27FC236}">
                <a16:creationId xmlns:a16="http://schemas.microsoft.com/office/drawing/2014/main" id="{821B7076-F61F-1248-90CB-C93D3A4D48A0}"/>
              </a:ext>
            </a:extLst>
          </p:cNvPr>
          <p:cNvCxnSpPr>
            <a:cxnSpLocks/>
          </p:cNvCxnSpPr>
          <p:nvPr userDrawn="1"/>
        </p:nvCxnSpPr>
        <p:spPr>
          <a:xfrm>
            <a:off x="287338" y="606154"/>
            <a:ext cx="8569987" cy="0"/>
          </a:xfrm>
          <a:prstGeom prst="line">
            <a:avLst/>
          </a:prstGeom>
          <a:ln w="6350">
            <a:solidFill>
              <a:srgbClr val="969696"/>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B2AF1D1-DFBC-0843-9B79-9D4ECA8BB168}"/>
              </a:ext>
            </a:extLst>
          </p:cNvPr>
          <p:cNvSpPr txBox="1"/>
          <p:nvPr userDrawn="1"/>
        </p:nvSpPr>
        <p:spPr>
          <a:xfrm>
            <a:off x="8391896" y="226259"/>
            <a:ext cx="457200" cy="215444"/>
          </a:xfrm>
          <a:prstGeom prst="rect">
            <a:avLst/>
          </a:prstGeom>
          <a:noFill/>
        </p:spPr>
        <p:txBody>
          <a:bodyPr wrap="square" lIns="0" tIns="0" rIns="0" bIns="0" rtlCol="0">
            <a:spAutoFit/>
          </a:bodyPr>
          <a:lstStyle/>
          <a:p>
            <a:pPr algn="r"/>
            <a:fld id="{B8179B66-FE0D-564D-8677-D1A941BFA352}" type="slidenum">
              <a:rPr lang="en-US" sz="1400" smtClean="0">
                <a:solidFill>
                  <a:schemeClr val="bg1">
                    <a:lumMod val="75000"/>
                  </a:schemeClr>
                </a:solidFill>
              </a:rPr>
              <a:t>‹#›</a:t>
            </a:fld>
            <a:endParaRPr lang="en-US" sz="1050">
              <a:solidFill>
                <a:schemeClr val="bg1">
                  <a:lumMod val="75000"/>
                </a:schemeClr>
              </a:solidFill>
            </a:endParaRPr>
          </a:p>
        </p:txBody>
      </p:sp>
      <p:cxnSp>
        <p:nvCxnSpPr>
          <p:cNvPr id="11" name="Straight Connector 10">
            <a:extLst>
              <a:ext uri="{FF2B5EF4-FFF2-40B4-BE49-F238E27FC236}">
                <a16:creationId xmlns:a16="http://schemas.microsoft.com/office/drawing/2014/main" id="{98D8779E-0CB3-4F4A-8AFA-BA821D4221F2}"/>
              </a:ext>
            </a:extLst>
          </p:cNvPr>
          <p:cNvCxnSpPr>
            <a:cxnSpLocks/>
          </p:cNvCxnSpPr>
          <p:nvPr userDrawn="1"/>
        </p:nvCxnSpPr>
        <p:spPr>
          <a:xfrm>
            <a:off x="3145664" y="1228725"/>
            <a:ext cx="0" cy="3627438"/>
          </a:xfrm>
          <a:prstGeom prst="line">
            <a:avLst/>
          </a:prstGeom>
          <a:ln w="635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7B92415-84E7-7242-A3CF-E37E879A573D}"/>
              </a:ext>
            </a:extLst>
          </p:cNvPr>
          <p:cNvCxnSpPr>
            <a:cxnSpLocks/>
          </p:cNvCxnSpPr>
          <p:nvPr userDrawn="1"/>
        </p:nvCxnSpPr>
        <p:spPr>
          <a:xfrm>
            <a:off x="6001598" y="1228725"/>
            <a:ext cx="0" cy="3627438"/>
          </a:xfrm>
          <a:prstGeom prst="line">
            <a:avLst/>
          </a:prstGeom>
          <a:ln w="6350">
            <a:solidFill>
              <a:srgbClr val="969696"/>
            </a:solidFill>
          </a:ln>
        </p:spPr>
        <p:style>
          <a:lnRef idx="1">
            <a:schemeClr val="accent1"/>
          </a:lnRef>
          <a:fillRef idx="0">
            <a:schemeClr val="accent1"/>
          </a:fillRef>
          <a:effectRef idx="0">
            <a:schemeClr val="accent1"/>
          </a:effectRef>
          <a:fontRef idx="minor">
            <a:schemeClr val="tx1"/>
          </a:fontRef>
        </p:style>
      </p:cxnSp>
      <p:sp>
        <p:nvSpPr>
          <p:cNvPr id="17" name="Picture Placeholder 16">
            <a:extLst>
              <a:ext uri="{FF2B5EF4-FFF2-40B4-BE49-F238E27FC236}">
                <a16:creationId xmlns:a16="http://schemas.microsoft.com/office/drawing/2014/main" id="{CC1C39D9-4A1D-F34F-8D9E-D817BF06C0ED}"/>
              </a:ext>
            </a:extLst>
          </p:cNvPr>
          <p:cNvSpPr>
            <a:spLocks noGrp="1"/>
          </p:cNvSpPr>
          <p:nvPr>
            <p:ph type="pic" sz="quarter" idx="10"/>
          </p:nvPr>
        </p:nvSpPr>
        <p:spPr>
          <a:xfrm>
            <a:off x="1103010" y="1711797"/>
            <a:ext cx="1229167" cy="1229167"/>
          </a:xfrm>
        </p:spPr>
        <p:txBody>
          <a:bodyPr/>
          <a:lstStyle/>
          <a:p>
            <a:endParaRPr lang="en-US"/>
          </a:p>
        </p:txBody>
      </p:sp>
      <p:sp>
        <p:nvSpPr>
          <p:cNvPr id="19" name="Picture Placeholder 16">
            <a:extLst>
              <a:ext uri="{FF2B5EF4-FFF2-40B4-BE49-F238E27FC236}">
                <a16:creationId xmlns:a16="http://schemas.microsoft.com/office/drawing/2014/main" id="{F214EC3C-CE75-0745-8CE8-E041ACBFEBDB}"/>
              </a:ext>
            </a:extLst>
          </p:cNvPr>
          <p:cNvSpPr>
            <a:spLocks noGrp="1"/>
          </p:cNvSpPr>
          <p:nvPr>
            <p:ph type="pic" sz="quarter" idx="11"/>
          </p:nvPr>
        </p:nvSpPr>
        <p:spPr>
          <a:xfrm>
            <a:off x="3957416" y="1711797"/>
            <a:ext cx="1229167" cy="1229167"/>
          </a:xfrm>
        </p:spPr>
        <p:txBody>
          <a:bodyPr/>
          <a:lstStyle/>
          <a:p>
            <a:endParaRPr lang="en-US"/>
          </a:p>
        </p:txBody>
      </p:sp>
      <p:sp>
        <p:nvSpPr>
          <p:cNvPr id="20" name="Picture Placeholder 16">
            <a:extLst>
              <a:ext uri="{FF2B5EF4-FFF2-40B4-BE49-F238E27FC236}">
                <a16:creationId xmlns:a16="http://schemas.microsoft.com/office/drawing/2014/main" id="{5AEAB671-BE18-324F-ABC9-97F166D45249}"/>
              </a:ext>
            </a:extLst>
          </p:cNvPr>
          <p:cNvSpPr>
            <a:spLocks noGrp="1"/>
          </p:cNvSpPr>
          <p:nvPr>
            <p:ph type="pic" sz="quarter" idx="12"/>
          </p:nvPr>
        </p:nvSpPr>
        <p:spPr>
          <a:xfrm>
            <a:off x="6811823" y="1711797"/>
            <a:ext cx="1229167" cy="1229167"/>
          </a:xfrm>
        </p:spPr>
        <p:txBody>
          <a:bodyPr/>
          <a:lstStyle/>
          <a:p>
            <a:endParaRPr lang="en-US"/>
          </a:p>
        </p:txBody>
      </p:sp>
      <p:sp>
        <p:nvSpPr>
          <p:cNvPr id="30" name="Text Placeholder 5">
            <a:extLst>
              <a:ext uri="{FF2B5EF4-FFF2-40B4-BE49-F238E27FC236}">
                <a16:creationId xmlns:a16="http://schemas.microsoft.com/office/drawing/2014/main" id="{D76E8DF6-4D44-1048-8C79-C929EA6E4D54}"/>
              </a:ext>
            </a:extLst>
          </p:cNvPr>
          <p:cNvSpPr>
            <a:spLocks noGrp="1"/>
          </p:cNvSpPr>
          <p:nvPr>
            <p:ph type="body" sz="quarter" idx="13"/>
          </p:nvPr>
        </p:nvSpPr>
        <p:spPr>
          <a:xfrm>
            <a:off x="576263" y="3116108"/>
            <a:ext cx="2281237" cy="238944"/>
          </a:xfrm>
        </p:spPr>
        <p:txBody>
          <a:bodyPr/>
          <a:lstStyle>
            <a:lvl1pPr algn="ctr">
              <a:buClr>
                <a:schemeClr val="accent1"/>
              </a:buClr>
              <a:buNone/>
              <a:defRPr b="1">
                <a:solidFill>
                  <a:schemeClr val="accent1"/>
                </a:solidFill>
              </a:defRPr>
            </a:lvl1pPr>
            <a:lvl2pPr>
              <a:buClr>
                <a:schemeClr val="accent1"/>
              </a:buClr>
              <a:buNone/>
              <a:defRPr>
                <a:solidFill>
                  <a:schemeClr val="tx1"/>
                </a:solidFill>
              </a:defRPr>
            </a:lvl2pPr>
            <a:lvl3pPr>
              <a:buClr>
                <a:schemeClr val="accent1"/>
              </a:buClr>
              <a:buNone/>
              <a:defRPr>
                <a:solidFill>
                  <a:schemeClr val="tx1"/>
                </a:solidFill>
              </a:defRPr>
            </a:lvl3pPr>
            <a:lvl4pPr>
              <a:buClrTx/>
              <a:buNone/>
              <a:defRPr>
                <a:solidFill>
                  <a:schemeClr val="tx1"/>
                </a:solidFill>
              </a:defRPr>
            </a:lvl4pPr>
            <a:lvl5pPr>
              <a:buClrTx/>
              <a:buNone/>
              <a:defRPr>
                <a:solidFill>
                  <a:schemeClr val="tx1"/>
                </a:solidFill>
              </a:defRPr>
            </a:lvl5pPr>
          </a:lstStyle>
          <a:p>
            <a:pPr lvl="0"/>
            <a:r>
              <a:rPr lang="en-GB"/>
              <a:t>Click to edit Master text</a:t>
            </a:r>
          </a:p>
        </p:txBody>
      </p:sp>
      <p:sp>
        <p:nvSpPr>
          <p:cNvPr id="31" name="Text Placeholder 5">
            <a:extLst>
              <a:ext uri="{FF2B5EF4-FFF2-40B4-BE49-F238E27FC236}">
                <a16:creationId xmlns:a16="http://schemas.microsoft.com/office/drawing/2014/main" id="{9E79C03E-F215-0643-A4FD-B76153DA068D}"/>
              </a:ext>
            </a:extLst>
          </p:cNvPr>
          <p:cNvSpPr>
            <a:spLocks noGrp="1"/>
          </p:cNvSpPr>
          <p:nvPr>
            <p:ph type="body" sz="quarter" idx="14"/>
          </p:nvPr>
        </p:nvSpPr>
        <p:spPr>
          <a:xfrm>
            <a:off x="576263" y="3407813"/>
            <a:ext cx="2281237" cy="1013923"/>
          </a:xfrm>
        </p:spPr>
        <p:txBody>
          <a:bodyPr/>
          <a:lstStyle>
            <a:lvl1pPr algn="ctr">
              <a:buClr>
                <a:schemeClr val="accent1"/>
              </a:buClr>
              <a:buNone/>
              <a:defRPr>
                <a:solidFill>
                  <a:schemeClr val="tx1"/>
                </a:solidFill>
              </a:defRPr>
            </a:lvl1pPr>
            <a:lvl2pPr>
              <a:buClr>
                <a:schemeClr val="accent1"/>
              </a:buClr>
              <a:buNone/>
              <a:defRPr>
                <a:solidFill>
                  <a:schemeClr val="tx1"/>
                </a:solidFill>
              </a:defRPr>
            </a:lvl2pPr>
            <a:lvl3pPr>
              <a:buClr>
                <a:schemeClr val="accent1"/>
              </a:buClr>
              <a:buNone/>
              <a:defRPr>
                <a:solidFill>
                  <a:schemeClr val="tx1"/>
                </a:solidFill>
              </a:defRPr>
            </a:lvl3pPr>
            <a:lvl4pPr>
              <a:buClrTx/>
              <a:buNone/>
              <a:defRPr>
                <a:solidFill>
                  <a:schemeClr val="tx1"/>
                </a:solidFill>
              </a:defRPr>
            </a:lvl4pPr>
            <a:lvl5pPr>
              <a:buClrTx/>
              <a:buNone/>
              <a:defRPr>
                <a:solidFill>
                  <a:schemeClr val="tx1"/>
                </a:solidFill>
              </a:defRPr>
            </a:lvl5pPr>
          </a:lstStyle>
          <a:p>
            <a:pPr lvl="0"/>
            <a:r>
              <a:rPr lang="en-GB"/>
              <a:t>Click to edit Master text styles</a:t>
            </a:r>
          </a:p>
        </p:txBody>
      </p:sp>
      <p:sp>
        <p:nvSpPr>
          <p:cNvPr id="32" name="Text Placeholder 5">
            <a:extLst>
              <a:ext uri="{FF2B5EF4-FFF2-40B4-BE49-F238E27FC236}">
                <a16:creationId xmlns:a16="http://schemas.microsoft.com/office/drawing/2014/main" id="{663670B6-3C5E-A642-A060-526208E06996}"/>
              </a:ext>
            </a:extLst>
          </p:cNvPr>
          <p:cNvSpPr>
            <a:spLocks noGrp="1"/>
          </p:cNvSpPr>
          <p:nvPr>
            <p:ph type="body" sz="quarter" idx="15"/>
          </p:nvPr>
        </p:nvSpPr>
        <p:spPr>
          <a:xfrm>
            <a:off x="3432197" y="3116108"/>
            <a:ext cx="2281237" cy="238944"/>
          </a:xfrm>
        </p:spPr>
        <p:txBody>
          <a:bodyPr/>
          <a:lstStyle>
            <a:lvl1pPr algn="ctr">
              <a:buClr>
                <a:schemeClr val="accent1"/>
              </a:buClr>
              <a:buNone/>
              <a:defRPr b="1">
                <a:solidFill>
                  <a:schemeClr val="accent1"/>
                </a:solidFill>
              </a:defRPr>
            </a:lvl1pPr>
            <a:lvl2pPr>
              <a:buClr>
                <a:schemeClr val="accent1"/>
              </a:buClr>
              <a:buNone/>
              <a:defRPr>
                <a:solidFill>
                  <a:schemeClr val="tx1"/>
                </a:solidFill>
              </a:defRPr>
            </a:lvl2pPr>
            <a:lvl3pPr>
              <a:buClr>
                <a:schemeClr val="accent1"/>
              </a:buClr>
              <a:buNone/>
              <a:defRPr>
                <a:solidFill>
                  <a:schemeClr val="tx1"/>
                </a:solidFill>
              </a:defRPr>
            </a:lvl3pPr>
            <a:lvl4pPr>
              <a:buClrTx/>
              <a:buNone/>
              <a:defRPr>
                <a:solidFill>
                  <a:schemeClr val="tx1"/>
                </a:solidFill>
              </a:defRPr>
            </a:lvl4pPr>
            <a:lvl5pPr>
              <a:buClrTx/>
              <a:buNone/>
              <a:defRPr>
                <a:solidFill>
                  <a:schemeClr val="tx1"/>
                </a:solidFill>
              </a:defRPr>
            </a:lvl5pPr>
          </a:lstStyle>
          <a:p>
            <a:pPr lvl="0"/>
            <a:r>
              <a:rPr lang="en-GB"/>
              <a:t>Click to edit Master text</a:t>
            </a:r>
          </a:p>
        </p:txBody>
      </p:sp>
      <p:sp>
        <p:nvSpPr>
          <p:cNvPr id="33" name="Text Placeholder 5">
            <a:extLst>
              <a:ext uri="{FF2B5EF4-FFF2-40B4-BE49-F238E27FC236}">
                <a16:creationId xmlns:a16="http://schemas.microsoft.com/office/drawing/2014/main" id="{BDE9EAD9-CC76-6A49-9D65-E84A4BEC006A}"/>
              </a:ext>
            </a:extLst>
          </p:cNvPr>
          <p:cNvSpPr>
            <a:spLocks noGrp="1"/>
          </p:cNvSpPr>
          <p:nvPr>
            <p:ph type="body" sz="quarter" idx="16"/>
          </p:nvPr>
        </p:nvSpPr>
        <p:spPr>
          <a:xfrm>
            <a:off x="3432197" y="3407813"/>
            <a:ext cx="2281237" cy="1013923"/>
          </a:xfrm>
        </p:spPr>
        <p:txBody>
          <a:bodyPr/>
          <a:lstStyle>
            <a:lvl1pPr algn="ctr">
              <a:buClr>
                <a:schemeClr val="accent1"/>
              </a:buClr>
              <a:buNone/>
              <a:defRPr>
                <a:solidFill>
                  <a:schemeClr val="tx1"/>
                </a:solidFill>
              </a:defRPr>
            </a:lvl1pPr>
            <a:lvl2pPr>
              <a:buClr>
                <a:schemeClr val="accent1"/>
              </a:buClr>
              <a:buNone/>
              <a:defRPr>
                <a:solidFill>
                  <a:schemeClr val="tx1"/>
                </a:solidFill>
              </a:defRPr>
            </a:lvl2pPr>
            <a:lvl3pPr>
              <a:buClr>
                <a:schemeClr val="accent1"/>
              </a:buClr>
              <a:buNone/>
              <a:defRPr>
                <a:solidFill>
                  <a:schemeClr val="tx1"/>
                </a:solidFill>
              </a:defRPr>
            </a:lvl3pPr>
            <a:lvl4pPr>
              <a:buClrTx/>
              <a:buNone/>
              <a:defRPr>
                <a:solidFill>
                  <a:schemeClr val="tx1"/>
                </a:solidFill>
              </a:defRPr>
            </a:lvl4pPr>
            <a:lvl5pPr>
              <a:buClrTx/>
              <a:buNone/>
              <a:defRPr>
                <a:solidFill>
                  <a:schemeClr val="tx1"/>
                </a:solidFill>
              </a:defRPr>
            </a:lvl5pPr>
          </a:lstStyle>
          <a:p>
            <a:pPr lvl="0"/>
            <a:r>
              <a:rPr lang="en-GB"/>
              <a:t>Click to edit Master text styles</a:t>
            </a:r>
          </a:p>
        </p:txBody>
      </p:sp>
      <p:sp>
        <p:nvSpPr>
          <p:cNvPr id="34" name="Text Placeholder 5">
            <a:extLst>
              <a:ext uri="{FF2B5EF4-FFF2-40B4-BE49-F238E27FC236}">
                <a16:creationId xmlns:a16="http://schemas.microsoft.com/office/drawing/2014/main" id="{7B27B70D-081B-2548-9826-745B85FA52F8}"/>
              </a:ext>
            </a:extLst>
          </p:cNvPr>
          <p:cNvSpPr>
            <a:spLocks noGrp="1"/>
          </p:cNvSpPr>
          <p:nvPr>
            <p:ph type="body" sz="quarter" idx="17"/>
          </p:nvPr>
        </p:nvSpPr>
        <p:spPr>
          <a:xfrm>
            <a:off x="6288131" y="3116108"/>
            <a:ext cx="2281237" cy="238944"/>
          </a:xfrm>
        </p:spPr>
        <p:txBody>
          <a:bodyPr/>
          <a:lstStyle>
            <a:lvl1pPr algn="ctr">
              <a:buClr>
                <a:schemeClr val="accent1"/>
              </a:buClr>
              <a:buNone/>
              <a:defRPr b="1">
                <a:solidFill>
                  <a:schemeClr val="accent1"/>
                </a:solidFill>
              </a:defRPr>
            </a:lvl1pPr>
            <a:lvl2pPr>
              <a:buClr>
                <a:schemeClr val="accent1"/>
              </a:buClr>
              <a:buNone/>
              <a:defRPr>
                <a:solidFill>
                  <a:schemeClr val="tx1"/>
                </a:solidFill>
              </a:defRPr>
            </a:lvl2pPr>
            <a:lvl3pPr>
              <a:buClr>
                <a:schemeClr val="accent1"/>
              </a:buClr>
              <a:buNone/>
              <a:defRPr>
                <a:solidFill>
                  <a:schemeClr val="tx1"/>
                </a:solidFill>
              </a:defRPr>
            </a:lvl3pPr>
            <a:lvl4pPr>
              <a:buClrTx/>
              <a:buNone/>
              <a:defRPr>
                <a:solidFill>
                  <a:schemeClr val="tx1"/>
                </a:solidFill>
              </a:defRPr>
            </a:lvl4pPr>
            <a:lvl5pPr>
              <a:buClrTx/>
              <a:buNone/>
              <a:defRPr>
                <a:solidFill>
                  <a:schemeClr val="tx1"/>
                </a:solidFill>
              </a:defRPr>
            </a:lvl5pPr>
          </a:lstStyle>
          <a:p>
            <a:pPr lvl="0"/>
            <a:r>
              <a:rPr lang="en-GB"/>
              <a:t>Click to edit Master text</a:t>
            </a:r>
          </a:p>
        </p:txBody>
      </p:sp>
      <p:sp>
        <p:nvSpPr>
          <p:cNvPr id="35" name="Text Placeholder 5">
            <a:extLst>
              <a:ext uri="{FF2B5EF4-FFF2-40B4-BE49-F238E27FC236}">
                <a16:creationId xmlns:a16="http://schemas.microsoft.com/office/drawing/2014/main" id="{EBD83762-266C-2A47-B27A-58F129BC28E3}"/>
              </a:ext>
            </a:extLst>
          </p:cNvPr>
          <p:cNvSpPr>
            <a:spLocks noGrp="1"/>
          </p:cNvSpPr>
          <p:nvPr>
            <p:ph type="body" sz="quarter" idx="18"/>
          </p:nvPr>
        </p:nvSpPr>
        <p:spPr>
          <a:xfrm>
            <a:off x="6288131" y="3407813"/>
            <a:ext cx="2281237" cy="1013923"/>
          </a:xfrm>
        </p:spPr>
        <p:txBody>
          <a:bodyPr/>
          <a:lstStyle>
            <a:lvl1pPr algn="ctr">
              <a:buClr>
                <a:schemeClr val="accent1"/>
              </a:buClr>
              <a:buNone/>
              <a:defRPr>
                <a:solidFill>
                  <a:schemeClr val="tx1"/>
                </a:solidFill>
              </a:defRPr>
            </a:lvl1pPr>
            <a:lvl2pPr>
              <a:buClr>
                <a:schemeClr val="accent1"/>
              </a:buClr>
              <a:buNone/>
              <a:defRPr>
                <a:solidFill>
                  <a:schemeClr val="tx1"/>
                </a:solidFill>
              </a:defRPr>
            </a:lvl2pPr>
            <a:lvl3pPr>
              <a:buClr>
                <a:schemeClr val="accent1"/>
              </a:buClr>
              <a:buNone/>
              <a:defRPr>
                <a:solidFill>
                  <a:schemeClr val="tx1"/>
                </a:solidFill>
              </a:defRPr>
            </a:lvl3pPr>
            <a:lvl4pPr>
              <a:buClrTx/>
              <a:buNone/>
              <a:defRPr>
                <a:solidFill>
                  <a:schemeClr val="tx1"/>
                </a:solidFill>
              </a:defRPr>
            </a:lvl4pPr>
            <a:lvl5pPr>
              <a:buClrTx/>
              <a:buNone/>
              <a:defRPr>
                <a:solidFill>
                  <a:schemeClr val="tx1"/>
                </a:solidFill>
              </a:defRPr>
            </a:lvl5pPr>
          </a:lstStyle>
          <a:p>
            <a:pPr lvl="0"/>
            <a:r>
              <a:rPr lang="en-GB"/>
              <a:t>Click to edit Master text styles</a:t>
            </a:r>
          </a:p>
        </p:txBody>
      </p:sp>
      <p:pic>
        <p:nvPicPr>
          <p:cNvPr id="18" name="Picture 17" descr="A picture containing drawing&#10;&#10;Description automatically generated">
            <a:extLst>
              <a:ext uri="{FF2B5EF4-FFF2-40B4-BE49-F238E27FC236}">
                <a16:creationId xmlns:a16="http://schemas.microsoft.com/office/drawing/2014/main" id="{D8ED4C7C-FD94-5B41-8051-937403FC2CA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3090" y="97037"/>
            <a:ext cx="1440000" cy="469393"/>
          </a:xfrm>
          <a:prstGeom prst="rect">
            <a:avLst/>
          </a:prstGeom>
        </p:spPr>
      </p:pic>
    </p:spTree>
    <p:extLst>
      <p:ext uri="{BB962C8B-B14F-4D97-AF65-F5344CB8AC3E}">
        <p14:creationId xmlns:p14="http://schemas.microsoft.com/office/powerpoint/2010/main" val="25108721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cons (4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47850-1410-864C-BC2E-B2B93B6B0586}"/>
              </a:ext>
            </a:extLst>
          </p:cNvPr>
          <p:cNvSpPr>
            <a:spLocks noGrp="1"/>
          </p:cNvSpPr>
          <p:nvPr>
            <p:ph type="title"/>
          </p:nvPr>
        </p:nvSpPr>
        <p:spPr/>
        <p:txBody>
          <a:bodyPr/>
          <a:lstStyle/>
          <a:p>
            <a:r>
              <a:rPr lang="en-GB"/>
              <a:t>Click to edit Master title style</a:t>
            </a:r>
            <a:endParaRPr lang="en-US"/>
          </a:p>
        </p:txBody>
      </p:sp>
      <p:cxnSp>
        <p:nvCxnSpPr>
          <p:cNvPr id="3" name="Straight Connector 2">
            <a:extLst>
              <a:ext uri="{FF2B5EF4-FFF2-40B4-BE49-F238E27FC236}">
                <a16:creationId xmlns:a16="http://schemas.microsoft.com/office/drawing/2014/main" id="{821B7076-F61F-1248-90CB-C93D3A4D48A0}"/>
              </a:ext>
            </a:extLst>
          </p:cNvPr>
          <p:cNvCxnSpPr>
            <a:cxnSpLocks/>
          </p:cNvCxnSpPr>
          <p:nvPr userDrawn="1"/>
        </p:nvCxnSpPr>
        <p:spPr>
          <a:xfrm>
            <a:off x="287338" y="606154"/>
            <a:ext cx="8569987" cy="0"/>
          </a:xfrm>
          <a:prstGeom prst="line">
            <a:avLst/>
          </a:prstGeom>
          <a:ln w="6350">
            <a:solidFill>
              <a:srgbClr val="969696"/>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B2AF1D1-DFBC-0843-9B79-9D4ECA8BB168}"/>
              </a:ext>
            </a:extLst>
          </p:cNvPr>
          <p:cNvSpPr txBox="1"/>
          <p:nvPr userDrawn="1"/>
        </p:nvSpPr>
        <p:spPr>
          <a:xfrm>
            <a:off x="8391896" y="226259"/>
            <a:ext cx="457200" cy="215444"/>
          </a:xfrm>
          <a:prstGeom prst="rect">
            <a:avLst/>
          </a:prstGeom>
          <a:noFill/>
        </p:spPr>
        <p:txBody>
          <a:bodyPr wrap="square" lIns="0" tIns="0" rIns="0" bIns="0" rtlCol="0">
            <a:spAutoFit/>
          </a:bodyPr>
          <a:lstStyle/>
          <a:p>
            <a:pPr algn="r"/>
            <a:fld id="{B8179B66-FE0D-564D-8677-D1A941BFA352}" type="slidenum">
              <a:rPr lang="en-US" sz="1400" smtClean="0">
                <a:solidFill>
                  <a:schemeClr val="bg1">
                    <a:lumMod val="75000"/>
                  </a:schemeClr>
                </a:solidFill>
              </a:rPr>
              <a:t>‹#›</a:t>
            </a:fld>
            <a:endParaRPr lang="en-US" sz="1050">
              <a:solidFill>
                <a:schemeClr val="bg1">
                  <a:lumMod val="75000"/>
                </a:schemeClr>
              </a:solidFill>
            </a:endParaRPr>
          </a:p>
        </p:txBody>
      </p:sp>
      <p:cxnSp>
        <p:nvCxnSpPr>
          <p:cNvPr id="11" name="Straight Connector 10">
            <a:extLst>
              <a:ext uri="{FF2B5EF4-FFF2-40B4-BE49-F238E27FC236}">
                <a16:creationId xmlns:a16="http://schemas.microsoft.com/office/drawing/2014/main" id="{98D8779E-0CB3-4F4A-8AFA-BA821D4221F2}"/>
              </a:ext>
            </a:extLst>
          </p:cNvPr>
          <p:cNvCxnSpPr>
            <a:cxnSpLocks/>
          </p:cNvCxnSpPr>
          <p:nvPr userDrawn="1"/>
        </p:nvCxnSpPr>
        <p:spPr>
          <a:xfrm>
            <a:off x="4572000" y="1228725"/>
            <a:ext cx="0" cy="3627438"/>
          </a:xfrm>
          <a:prstGeom prst="line">
            <a:avLst/>
          </a:prstGeom>
          <a:ln w="6350">
            <a:solidFill>
              <a:srgbClr val="969696"/>
            </a:solidFill>
          </a:ln>
        </p:spPr>
        <p:style>
          <a:lnRef idx="1">
            <a:schemeClr val="accent1"/>
          </a:lnRef>
          <a:fillRef idx="0">
            <a:schemeClr val="accent1"/>
          </a:fillRef>
          <a:effectRef idx="0">
            <a:schemeClr val="accent1"/>
          </a:effectRef>
          <a:fontRef idx="minor">
            <a:schemeClr val="tx1"/>
          </a:fontRef>
        </p:style>
      </p:cxnSp>
      <p:sp>
        <p:nvSpPr>
          <p:cNvPr id="17" name="Picture Placeholder 16">
            <a:extLst>
              <a:ext uri="{FF2B5EF4-FFF2-40B4-BE49-F238E27FC236}">
                <a16:creationId xmlns:a16="http://schemas.microsoft.com/office/drawing/2014/main" id="{CC1C39D9-4A1D-F34F-8D9E-D817BF06C0ED}"/>
              </a:ext>
            </a:extLst>
          </p:cNvPr>
          <p:cNvSpPr>
            <a:spLocks noGrp="1"/>
          </p:cNvSpPr>
          <p:nvPr>
            <p:ph type="pic" sz="quarter" idx="10"/>
          </p:nvPr>
        </p:nvSpPr>
        <p:spPr>
          <a:xfrm>
            <a:off x="744110" y="1711797"/>
            <a:ext cx="1229167" cy="1229167"/>
          </a:xfrm>
        </p:spPr>
        <p:txBody>
          <a:bodyPr/>
          <a:lstStyle/>
          <a:p>
            <a:endParaRPr lang="en-US"/>
          </a:p>
        </p:txBody>
      </p:sp>
      <p:sp>
        <p:nvSpPr>
          <p:cNvPr id="30" name="Text Placeholder 5">
            <a:extLst>
              <a:ext uri="{FF2B5EF4-FFF2-40B4-BE49-F238E27FC236}">
                <a16:creationId xmlns:a16="http://schemas.microsoft.com/office/drawing/2014/main" id="{D76E8DF6-4D44-1048-8C79-C929EA6E4D54}"/>
              </a:ext>
            </a:extLst>
          </p:cNvPr>
          <p:cNvSpPr>
            <a:spLocks noGrp="1"/>
          </p:cNvSpPr>
          <p:nvPr>
            <p:ph type="body" sz="quarter" idx="13" hasCustomPrompt="1"/>
          </p:nvPr>
        </p:nvSpPr>
        <p:spPr>
          <a:xfrm>
            <a:off x="576264" y="3116108"/>
            <a:ext cx="1564860" cy="238944"/>
          </a:xfrm>
        </p:spPr>
        <p:txBody>
          <a:bodyPr/>
          <a:lstStyle>
            <a:lvl1pPr algn="ctr">
              <a:buClr>
                <a:schemeClr val="accent1"/>
              </a:buClr>
              <a:buNone/>
              <a:defRPr b="1">
                <a:solidFill>
                  <a:schemeClr val="accent1"/>
                </a:solidFill>
              </a:defRPr>
            </a:lvl1pPr>
            <a:lvl2pPr>
              <a:buClr>
                <a:schemeClr val="accent1"/>
              </a:buClr>
              <a:buNone/>
              <a:defRPr>
                <a:solidFill>
                  <a:schemeClr val="tx1"/>
                </a:solidFill>
              </a:defRPr>
            </a:lvl2pPr>
            <a:lvl3pPr>
              <a:buClr>
                <a:schemeClr val="accent1"/>
              </a:buClr>
              <a:buNone/>
              <a:defRPr>
                <a:solidFill>
                  <a:schemeClr val="tx1"/>
                </a:solidFill>
              </a:defRPr>
            </a:lvl3pPr>
            <a:lvl4pPr>
              <a:buClrTx/>
              <a:buNone/>
              <a:defRPr>
                <a:solidFill>
                  <a:schemeClr val="tx1"/>
                </a:solidFill>
              </a:defRPr>
            </a:lvl4pPr>
            <a:lvl5pPr>
              <a:buClrTx/>
              <a:buNone/>
              <a:defRPr>
                <a:solidFill>
                  <a:schemeClr val="tx1"/>
                </a:solidFill>
              </a:defRPr>
            </a:lvl5pPr>
          </a:lstStyle>
          <a:p>
            <a:pPr lvl="0"/>
            <a:r>
              <a:rPr lang="en-GB"/>
              <a:t>Click to edit text</a:t>
            </a:r>
          </a:p>
        </p:txBody>
      </p:sp>
      <p:sp>
        <p:nvSpPr>
          <p:cNvPr id="31" name="Text Placeholder 5">
            <a:extLst>
              <a:ext uri="{FF2B5EF4-FFF2-40B4-BE49-F238E27FC236}">
                <a16:creationId xmlns:a16="http://schemas.microsoft.com/office/drawing/2014/main" id="{9E79C03E-F215-0643-A4FD-B76153DA068D}"/>
              </a:ext>
            </a:extLst>
          </p:cNvPr>
          <p:cNvSpPr>
            <a:spLocks noGrp="1"/>
          </p:cNvSpPr>
          <p:nvPr>
            <p:ph type="body" sz="quarter" idx="14"/>
          </p:nvPr>
        </p:nvSpPr>
        <p:spPr>
          <a:xfrm>
            <a:off x="576264" y="3407813"/>
            <a:ext cx="1564860" cy="1013923"/>
          </a:xfrm>
        </p:spPr>
        <p:txBody>
          <a:bodyPr/>
          <a:lstStyle>
            <a:lvl1pPr algn="ctr">
              <a:buClr>
                <a:schemeClr val="accent1"/>
              </a:buClr>
              <a:buNone/>
              <a:defRPr>
                <a:solidFill>
                  <a:schemeClr val="tx1"/>
                </a:solidFill>
              </a:defRPr>
            </a:lvl1pPr>
            <a:lvl2pPr>
              <a:buClr>
                <a:schemeClr val="accent1"/>
              </a:buClr>
              <a:buNone/>
              <a:defRPr>
                <a:solidFill>
                  <a:schemeClr val="tx1"/>
                </a:solidFill>
              </a:defRPr>
            </a:lvl2pPr>
            <a:lvl3pPr>
              <a:buClr>
                <a:schemeClr val="accent1"/>
              </a:buClr>
              <a:buNone/>
              <a:defRPr>
                <a:solidFill>
                  <a:schemeClr val="tx1"/>
                </a:solidFill>
              </a:defRPr>
            </a:lvl3pPr>
            <a:lvl4pPr>
              <a:buClrTx/>
              <a:buNone/>
              <a:defRPr>
                <a:solidFill>
                  <a:schemeClr val="tx1"/>
                </a:solidFill>
              </a:defRPr>
            </a:lvl4pPr>
            <a:lvl5pPr>
              <a:buClrTx/>
              <a:buNone/>
              <a:defRPr>
                <a:solidFill>
                  <a:schemeClr val="tx1"/>
                </a:solidFill>
              </a:defRPr>
            </a:lvl5pPr>
          </a:lstStyle>
          <a:p>
            <a:pPr lvl="0"/>
            <a:r>
              <a:rPr lang="en-GB"/>
              <a:t>Click to edit Master text styles</a:t>
            </a:r>
          </a:p>
        </p:txBody>
      </p:sp>
      <p:cxnSp>
        <p:nvCxnSpPr>
          <p:cNvPr id="36" name="Straight Connector 35">
            <a:extLst>
              <a:ext uri="{FF2B5EF4-FFF2-40B4-BE49-F238E27FC236}">
                <a16:creationId xmlns:a16="http://schemas.microsoft.com/office/drawing/2014/main" id="{83A4C287-C2F7-4C48-BF6C-D3E964ED3821}"/>
              </a:ext>
            </a:extLst>
          </p:cNvPr>
          <p:cNvCxnSpPr>
            <a:cxnSpLocks/>
          </p:cNvCxnSpPr>
          <p:nvPr userDrawn="1"/>
        </p:nvCxnSpPr>
        <p:spPr>
          <a:xfrm>
            <a:off x="2430049" y="1228725"/>
            <a:ext cx="0" cy="3627438"/>
          </a:xfrm>
          <a:prstGeom prst="line">
            <a:avLst/>
          </a:prstGeom>
          <a:ln w="635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5FF753E-C8DA-2744-A440-FFCB77D3D0F2}"/>
              </a:ext>
            </a:extLst>
          </p:cNvPr>
          <p:cNvCxnSpPr>
            <a:cxnSpLocks/>
          </p:cNvCxnSpPr>
          <p:nvPr userDrawn="1"/>
        </p:nvCxnSpPr>
        <p:spPr>
          <a:xfrm>
            <a:off x="6713950" y="1228725"/>
            <a:ext cx="0" cy="3627438"/>
          </a:xfrm>
          <a:prstGeom prst="line">
            <a:avLst/>
          </a:prstGeom>
          <a:ln w="6350">
            <a:solidFill>
              <a:srgbClr val="969696"/>
            </a:solidFill>
          </a:ln>
        </p:spPr>
        <p:style>
          <a:lnRef idx="1">
            <a:schemeClr val="accent1"/>
          </a:lnRef>
          <a:fillRef idx="0">
            <a:schemeClr val="accent1"/>
          </a:fillRef>
          <a:effectRef idx="0">
            <a:schemeClr val="accent1"/>
          </a:effectRef>
          <a:fontRef idx="minor">
            <a:schemeClr val="tx1"/>
          </a:fontRef>
        </p:style>
      </p:cxnSp>
      <p:sp>
        <p:nvSpPr>
          <p:cNvPr id="42" name="Text Placeholder 5">
            <a:extLst>
              <a:ext uri="{FF2B5EF4-FFF2-40B4-BE49-F238E27FC236}">
                <a16:creationId xmlns:a16="http://schemas.microsoft.com/office/drawing/2014/main" id="{1E8A9878-C50A-D846-8D06-CBADD6243544}"/>
              </a:ext>
            </a:extLst>
          </p:cNvPr>
          <p:cNvSpPr>
            <a:spLocks noGrp="1"/>
          </p:cNvSpPr>
          <p:nvPr>
            <p:ph type="body" sz="quarter" idx="15" hasCustomPrompt="1"/>
          </p:nvPr>
        </p:nvSpPr>
        <p:spPr>
          <a:xfrm>
            <a:off x="2724477" y="3116108"/>
            <a:ext cx="1564860" cy="238944"/>
          </a:xfrm>
        </p:spPr>
        <p:txBody>
          <a:bodyPr/>
          <a:lstStyle>
            <a:lvl1pPr algn="ctr">
              <a:buClr>
                <a:schemeClr val="accent1"/>
              </a:buClr>
              <a:buNone/>
              <a:defRPr b="1">
                <a:solidFill>
                  <a:schemeClr val="accent1"/>
                </a:solidFill>
              </a:defRPr>
            </a:lvl1pPr>
            <a:lvl2pPr>
              <a:buClr>
                <a:schemeClr val="accent1"/>
              </a:buClr>
              <a:buNone/>
              <a:defRPr>
                <a:solidFill>
                  <a:schemeClr val="tx1"/>
                </a:solidFill>
              </a:defRPr>
            </a:lvl2pPr>
            <a:lvl3pPr>
              <a:buClr>
                <a:schemeClr val="accent1"/>
              </a:buClr>
              <a:buNone/>
              <a:defRPr>
                <a:solidFill>
                  <a:schemeClr val="tx1"/>
                </a:solidFill>
              </a:defRPr>
            </a:lvl3pPr>
            <a:lvl4pPr>
              <a:buClrTx/>
              <a:buNone/>
              <a:defRPr>
                <a:solidFill>
                  <a:schemeClr val="tx1"/>
                </a:solidFill>
              </a:defRPr>
            </a:lvl4pPr>
            <a:lvl5pPr>
              <a:buClrTx/>
              <a:buNone/>
              <a:defRPr>
                <a:solidFill>
                  <a:schemeClr val="tx1"/>
                </a:solidFill>
              </a:defRPr>
            </a:lvl5pPr>
          </a:lstStyle>
          <a:p>
            <a:pPr lvl="0"/>
            <a:r>
              <a:rPr lang="en-GB"/>
              <a:t>Click to edit text</a:t>
            </a:r>
          </a:p>
        </p:txBody>
      </p:sp>
      <p:sp>
        <p:nvSpPr>
          <p:cNvPr id="43" name="Text Placeholder 5">
            <a:extLst>
              <a:ext uri="{FF2B5EF4-FFF2-40B4-BE49-F238E27FC236}">
                <a16:creationId xmlns:a16="http://schemas.microsoft.com/office/drawing/2014/main" id="{4CC6C237-2084-2A4C-B0C7-675DECD76E24}"/>
              </a:ext>
            </a:extLst>
          </p:cNvPr>
          <p:cNvSpPr>
            <a:spLocks noGrp="1"/>
          </p:cNvSpPr>
          <p:nvPr>
            <p:ph type="body" sz="quarter" idx="16"/>
          </p:nvPr>
        </p:nvSpPr>
        <p:spPr>
          <a:xfrm>
            <a:off x="2724477" y="3407813"/>
            <a:ext cx="1564860" cy="1013923"/>
          </a:xfrm>
        </p:spPr>
        <p:txBody>
          <a:bodyPr/>
          <a:lstStyle>
            <a:lvl1pPr algn="ctr">
              <a:buClr>
                <a:schemeClr val="accent1"/>
              </a:buClr>
              <a:buNone/>
              <a:defRPr>
                <a:solidFill>
                  <a:schemeClr val="tx1"/>
                </a:solidFill>
              </a:defRPr>
            </a:lvl1pPr>
            <a:lvl2pPr>
              <a:buClr>
                <a:schemeClr val="accent1"/>
              </a:buClr>
              <a:buNone/>
              <a:defRPr>
                <a:solidFill>
                  <a:schemeClr val="tx1"/>
                </a:solidFill>
              </a:defRPr>
            </a:lvl2pPr>
            <a:lvl3pPr>
              <a:buClr>
                <a:schemeClr val="accent1"/>
              </a:buClr>
              <a:buNone/>
              <a:defRPr>
                <a:solidFill>
                  <a:schemeClr val="tx1"/>
                </a:solidFill>
              </a:defRPr>
            </a:lvl3pPr>
            <a:lvl4pPr>
              <a:buClrTx/>
              <a:buNone/>
              <a:defRPr>
                <a:solidFill>
                  <a:schemeClr val="tx1"/>
                </a:solidFill>
              </a:defRPr>
            </a:lvl4pPr>
            <a:lvl5pPr>
              <a:buClrTx/>
              <a:buNone/>
              <a:defRPr>
                <a:solidFill>
                  <a:schemeClr val="tx1"/>
                </a:solidFill>
              </a:defRPr>
            </a:lvl5pPr>
          </a:lstStyle>
          <a:p>
            <a:pPr lvl="0"/>
            <a:r>
              <a:rPr lang="en-GB"/>
              <a:t>Click to edit Master text styles</a:t>
            </a:r>
          </a:p>
        </p:txBody>
      </p:sp>
      <p:sp>
        <p:nvSpPr>
          <p:cNvPr id="44" name="Text Placeholder 5">
            <a:extLst>
              <a:ext uri="{FF2B5EF4-FFF2-40B4-BE49-F238E27FC236}">
                <a16:creationId xmlns:a16="http://schemas.microsoft.com/office/drawing/2014/main" id="{63510D3D-0812-7942-B18A-00EE8B48D3B1}"/>
              </a:ext>
            </a:extLst>
          </p:cNvPr>
          <p:cNvSpPr>
            <a:spLocks noGrp="1"/>
          </p:cNvSpPr>
          <p:nvPr>
            <p:ph type="body" sz="quarter" idx="17" hasCustomPrompt="1"/>
          </p:nvPr>
        </p:nvSpPr>
        <p:spPr>
          <a:xfrm>
            <a:off x="4866428" y="3116108"/>
            <a:ext cx="1564860" cy="238944"/>
          </a:xfrm>
        </p:spPr>
        <p:txBody>
          <a:bodyPr/>
          <a:lstStyle>
            <a:lvl1pPr algn="ctr">
              <a:buClr>
                <a:schemeClr val="accent1"/>
              </a:buClr>
              <a:buNone/>
              <a:defRPr b="1">
                <a:solidFill>
                  <a:schemeClr val="accent1"/>
                </a:solidFill>
              </a:defRPr>
            </a:lvl1pPr>
            <a:lvl2pPr>
              <a:buClr>
                <a:schemeClr val="accent1"/>
              </a:buClr>
              <a:buNone/>
              <a:defRPr>
                <a:solidFill>
                  <a:schemeClr val="tx1"/>
                </a:solidFill>
              </a:defRPr>
            </a:lvl2pPr>
            <a:lvl3pPr>
              <a:buClr>
                <a:schemeClr val="accent1"/>
              </a:buClr>
              <a:buNone/>
              <a:defRPr>
                <a:solidFill>
                  <a:schemeClr val="tx1"/>
                </a:solidFill>
              </a:defRPr>
            </a:lvl3pPr>
            <a:lvl4pPr>
              <a:buClrTx/>
              <a:buNone/>
              <a:defRPr>
                <a:solidFill>
                  <a:schemeClr val="tx1"/>
                </a:solidFill>
              </a:defRPr>
            </a:lvl4pPr>
            <a:lvl5pPr>
              <a:buClrTx/>
              <a:buNone/>
              <a:defRPr>
                <a:solidFill>
                  <a:schemeClr val="tx1"/>
                </a:solidFill>
              </a:defRPr>
            </a:lvl5pPr>
          </a:lstStyle>
          <a:p>
            <a:pPr lvl="0"/>
            <a:r>
              <a:rPr lang="en-GB"/>
              <a:t>Click to edit text</a:t>
            </a:r>
          </a:p>
        </p:txBody>
      </p:sp>
      <p:sp>
        <p:nvSpPr>
          <p:cNvPr id="45" name="Text Placeholder 5">
            <a:extLst>
              <a:ext uri="{FF2B5EF4-FFF2-40B4-BE49-F238E27FC236}">
                <a16:creationId xmlns:a16="http://schemas.microsoft.com/office/drawing/2014/main" id="{4E64E7D5-B957-344A-B0F5-643BA70E966E}"/>
              </a:ext>
            </a:extLst>
          </p:cNvPr>
          <p:cNvSpPr>
            <a:spLocks noGrp="1"/>
          </p:cNvSpPr>
          <p:nvPr>
            <p:ph type="body" sz="quarter" idx="18"/>
          </p:nvPr>
        </p:nvSpPr>
        <p:spPr>
          <a:xfrm>
            <a:off x="4866428" y="3407813"/>
            <a:ext cx="1564860" cy="1013923"/>
          </a:xfrm>
        </p:spPr>
        <p:txBody>
          <a:bodyPr/>
          <a:lstStyle>
            <a:lvl1pPr algn="ctr">
              <a:buClr>
                <a:schemeClr val="accent1"/>
              </a:buClr>
              <a:buNone/>
              <a:defRPr>
                <a:solidFill>
                  <a:schemeClr val="tx1"/>
                </a:solidFill>
              </a:defRPr>
            </a:lvl1pPr>
            <a:lvl2pPr>
              <a:buClr>
                <a:schemeClr val="accent1"/>
              </a:buClr>
              <a:buNone/>
              <a:defRPr>
                <a:solidFill>
                  <a:schemeClr val="tx1"/>
                </a:solidFill>
              </a:defRPr>
            </a:lvl2pPr>
            <a:lvl3pPr>
              <a:buClr>
                <a:schemeClr val="accent1"/>
              </a:buClr>
              <a:buNone/>
              <a:defRPr>
                <a:solidFill>
                  <a:schemeClr val="tx1"/>
                </a:solidFill>
              </a:defRPr>
            </a:lvl3pPr>
            <a:lvl4pPr>
              <a:buClrTx/>
              <a:buNone/>
              <a:defRPr>
                <a:solidFill>
                  <a:schemeClr val="tx1"/>
                </a:solidFill>
              </a:defRPr>
            </a:lvl4pPr>
            <a:lvl5pPr>
              <a:buClrTx/>
              <a:buNone/>
              <a:defRPr>
                <a:solidFill>
                  <a:schemeClr val="tx1"/>
                </a:solidFill>
              </a:defRPr>
            </a:lvl5pPr>
          </a:lstStyle>
          <a:p>
            <a:pPr lvl="0"/>
            <a:r>
              <a:rPr lang="en-GB"/>
              <a:t>Click to edit Master text styles</a:t>
            </a:r>
          </a:p>
        </p:txBody>
      </p:sp>
      <p:sp>
        <p:nvSpPr>
          <p:cNvPr id="46" name="Text Placeholder 5">
            <a:extLst>
              <a:ext uri="{FF2B5EF4-FFF2-40B4-BE49-F238E27FC236}">
                <a16:creationId xmlns:a16="http://schemas.microsoft.com/office/drawing/2014/main" id="{D731BC16-E4AB-7D4C-8BC3-9F4600D63A83}"/>
              </a:ext>
            </a:extLst>
          </p:cNvPr>
          <p:cNvSpPr>
            <a:spLocks noGrp="1"/>
          </p:cNvSpPr>
          <p:nvPr>
            <p:ph type="body" sz="quarter" idx="19" hasCustomPrompt="1"/>
          </p:nvPr>
        </p:nvSpPr>
        <p:spPr>
          <a:xfrm>
            <a:off x="7002116" y="3116108"/>
            <a:ext cx="1564860" cy="238944"/>
          </a:xfrm>
        </p:spPr>
        <p:txBody>
          <a:bodyPr/>
          <a:lstStyle>
            <a:lvl1pPr algn="ctr">
              <a:buClr>
                <a:schemeClr val="accent1"/>
              </a:buClr>
              <a:buNone/>
              <a:defRPr b="1">
                <a:solidFill>
                  <a:schemeClr val="accent1"/>
                </a:solidFill>
              </a:defRPr>
            </a:lvl1pPr>
            <a:lvl2pPr>
              <a:buClr>
                <a:schemeClr val="accent1"/>
              </a:buClr>
              <a:buNone/>
              <a:defRPr>
                <a:solidFill>
                  <a:schemeClr val="tx1"/>
                </a:solidFill>
              </a:defRPr>
            </a:lvl2pPr>
            <a:lvl3pPr>
              <a:buClr>
                <a:schemeClr val="accent1"/>
              </a:buClr>
              <a:buNone/>
              <a:defRPr>
                <a:solidFill>
                  <a:schemeClr val="tx1"/>
                </a:solidFill>
              </a:defRPr>
            </a:lvl3pPr>
            <a:lvl4pPr>
              <a:buClrTx/>
              <a:buNone/>
              <a:defRPr>
                <a:solidFill>
                  <a:schemeClr val="tx1"/>
                </a:solidFill>
              </a:defRPr>
            </a:lvl4pPr>
            <a:lvl5pPr>
              <a:buClrTx/>
              <a:buNone/>
              <a:defRPr>
                <a:solidFill>
                  <a:schemeClr val="tx1"/>
                </a:solidFill>
              </a:defRPr>
            </a:lvl5pPr>
          </a:lstStyle>
          <a:p>
            <a:pPr lvl="0"/>
            <a:r>
              <a:rPr lang="en-GB"/>
              <a:t>Click to edit text</a:t>
            </a:r>
          </a:p>
        </p:txBody>
      </p:sp>
      <p:sp>
        <p:nvSpPr>
          <p:cNvPr id="47" name="Text Placeholder 5">
            <a:extLst>
              <a:ext uri="{FF2B5EF4-FFF2-40B4-BE49-F238E27FC236}">
                <a16:creationId xmlns:a16="http://schemas.microsoft.com/office/drawing/2014/main" id="{C9FD7BBE-B929-5D4F-94D5-3B3A2ED865CB}"/>
              </a:ext>
            </a:extLst>
          </p:cNvPr>
          <p:cNvSpPr>
            <a:spLocks noGrp="1"/>
          </p:cNvSpPr>
          <p:nvPr>
            <p:ph type="body" sz="quarter" idx="20"/>
          </p:nvPr>
        </p:nvSpPr>
        <p:spPr>
          <a:xfrm>
            <a:off x="7002116" y="3407813"/>
            <a:ext cx="1564860" cy="1013923"/>
          </a:xfrm>
        </p:spPr>
        <p:txBody>
          <a:bodyPr/>
          <a:lstStyle>
            <a:lvl1pPr algn="ctr">
              <a:buClr>
                <a:schemeClr val="accent1"/>
              </a:buClr>
              <a:buNone/>
              <a:defRPr>
                <a:solidFill>
                  <a:schemeClr val="tx1"/>
                </a:solidFill>
              </a:defRPr>
            </a:lvl1pPr>
            <a:lvl2pPr>
              <a:buClr>
                <a:schemeClr val="accent1"/>
              </a:buClr>
              <a:buNone/>
              <a:defRPr>
                <a:solidFill>
                  <a:schemeClr val="tx1"/>
                </a:solidFill>
              </a:defRPr>
            </a:lvl2pPr>
            <a:lvl3pPr>
              <a:buClr>
                <a:schemeClr val="accent1"/>
              </a:buClr>
              <a:buNone/>
              <a:defRPr>
                <a:solidFill>
                  <a:schemeClr val="tx1"/>
                </a:solidFill>
              </a:defRPr>
            </a:lvl3pPr>
            <a:lvl4pPr>
              <a:buClrTx/>
              <a:buNone/>
              <a:defRPr>
                <a:solidFill>
                  <a:schemeClr val="tx1"/>
                </a:solidFill>
              </a:defRPr>
            </a:lvl4pPr>
            <a:lvl5pPr>
              <a:buClrTx/>
              <a:buNone/>
              <a:defRPr>
                <a:solidFill>
                  <a:schemeClr val="tx1"/>
                </a:solidFill>
              </a:defRPr>
            </a:lvl5pPr>
          </a:lstStyle>
          <a:p>
            <a:pPr lvl="0"/>
            <a:r>
              <a:rPr lang="en-GB"/>
              <a:t>Click to edit Master text styles</a:t>
            </a:r>
          </a:p>
        </p:txBody>
      </p:sp>
      <p:sp>
        <p:nvSpPr>
          <p:cNvPr id="48" name="Picture Placeholder 16">
            <a:extLst>
              <a:ext uri="{FF2B5EF4-FFF2-40B4-BE49-F238E27FC236}">
                <a16:creationId xmlns:a16="http://schemas.microsoft.com/office/drawing/2014/main" id="{8A387A3B-7873-014D-AE1D-665F22AF08EF}"/>
              </a:ext>
            </a:extLst>
          </p:cNvPr>
          <p:cNvSpPr>
            <a:spLocks noGrp="1"/>
          </p:cNvSpPr>
          <p:nvPr>
            <p:ph type="pic" sz="quarter" idx="21"/>
          </p:nvPr>
        </p:nvSpPr>
        <p:spPr>
          <a:xfrm>
            <a:off x="2884428" y="1711797"/>
            <a:ext cx="1229167" cy="1229167"/>
          </a:xfrm>
        </p:spPr>
        <p:txBody>
          <a:bodyPr/>
          <a:lstStyle/>
          <a:p>
            <a:endParaRPr lang="en-US"/>
          </a:p>
        </p:txBody>
      </p:sp>
      <p:sp>
        <p:nvSpPr>
          <p:cNvPr id="49" name="Picture Placeholder 16">
            <a:extLst>
              <a:ext uri="{FF2B5EF4-FFF2-40B4-BE49-F238E27FC236}">
                <a16:creationId xmlns:a16="http://schemas.microsoft.com/office/drawing/2014/main" id="{21CFE78B-688B-C241-8F6A-DC0822FE48EB}"/>
              </a:ext>
            </a:extLst>
          </p:cNvPr>
          <p:cNvSpPr>
            <a:spLocks noGrp="1"/>
          </p:cNvSpPr>
          <p:nvPr>
            <p:ph type="pic" sz="quarter" idx="22"/>
          </p:nvPr>
        </p:nvSpPr>
        <p:spPr>
          <a:xfrm>
            <a:off x="5034274" y="1711797"/>
            <a:ext cx="1229167" cy="1229167"/>
          </a:xfrm>
        </p:spPr>
        <p:txBody>
          <a:bodyPr/>
          <a:lstStyle/>
          <a:p>
            <a:endParaRPr lang="en-US"/>
          </a:p>
        </p:txBody>
      </p:sp>
      <p:sp>
        <p:nvSpPr>
          <p:cNvPr id="50" name="Picture Placeholder 16">
            <a:extLst>
              <a:ext uri="{FF2B5EF4-FFF2-40B4-BE49-F238E27FC236}">
                <a16:creationId xmlns:a16="http://schemas.microsoft.com/office/drawing/2014/main" id="{DAEF193E-1C2D-6949-B00E-E90C71768DD2}"/>
              </a:ext>
            </a:extLst>
          </p:cNvPr>
          <p:cNvSpPr>
            <a:spLocks noGrp="1"/>
          </p:cNvSpPr>
          <p:nvPr>
            <p:ph type="pic" sz="quarter" idx="23"/>
          </p:nvPr>
        </p:nvSpPr>
        <p:spPr>
          <a:xfrm>
            <a:off x="7177648" y="1711797"/>
            <a:ext cx="1229167" cy="1229167"/>
          </a:xfrm>
        </p:spPr>
        <p:txBody>
          <a:bodyPr/>
          <a:lstStyle/>
          <a:p>
            <a:endParaRPr lang="en-US"/>
          </a:p>
        </p:txBody>
      </p:sp>
      <p:pic>
        <p:nvPicPr>
          <p:cNvPr id="22" name="Picture 21" descr="A picture containing drawing&#10;&#10;Description automatically generated">
            <a:extLst>
              <a:ext uri="{FF2B5EF4-FFF2-40B4-BE49-F238E27FC236}">
                <a16:creationId xmlns:a16="http://schemas.microsoft.com/office/drawing/2014/main" id="{840B542A-5660-1248-9DF6-FB1934DD18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3090" y="97037"/>
            <a:ext cx="1440000" cy="469393"/>
          </a:xfrm>
          <a:prstGeom prst="rect">
            <a:avLst/>
          </a:prstGeom>
        </p:spPr>
      </p:pic>
    </p:spTree>
    <p:extLst>
      <p:ext uri="{BB962C8B-B14F-4D97-AF65-F5344CB8AC3E}">
        <p14:creationId xmlns:p14="http://schemas.microsoft.com/office/powerpoint/2010/main" val="24510211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cons (5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47850-1410-864C-BC2E-B2B93B6B0586}"/>
              </a:ext>
            </a:extLst>
          </p:cNvPr>
          <p:cNvSpPr>
            <a:spLocks noGrp="1"/>
          </p:cNvSpPr>
          <p:nvPr>
            <p:ph type="title"/>
          </p:nvPr>
        </p:nvSpPr>
        <p:spPr/>
        <p:txBody>
          <a:bodyPr/>
          <a:lstStyle/>
          <a:p>
            <a:r>
              <a:rPr lang="en-GB"/>
              <a:t>Click to edit Master title style</a:t>
            </a:r>
            <a:endParaRPr lang="en-US"/>
          </a:p>
        </p:txBody>
      </p:sp>
      <p:cxnSp>
        <p:nvCxnSpPr>
          <p:cNvPr id="3" name="Straight Connector 2">
            <a:extLst>
              <a:ext uri="{FF2B5EF4-FFF2-40B4-BE49-F238E27FC236}">
                <a16:creationId xmlns:a16="http://schemas.microsoft.com/office/drawing/2014/main" id="{821B7076-F61F-1248-90CB-C93D3A4D48A0}"/>
              </a:ext>
            </a:extLst>
          </p:cNvPr>
          <p:cNvCxnSpPr>
            <a:cxnSpLocks/>
          </p:cNvCxnSpPr>
          <p:nvPr userDrawn="1"/>
        </p:nvCxnSpPr>
        <p:spPr>
          <a:xfrm>
            <a:off x="287338" y="606154"/>
            <a:ext cx="8569987" cy="0"/>
          </a:xfrm>
          <a:prstGeom prst="line">
            <a:avLst/>
          </a:prstGeom>
          <a:ln w="6350">
            <a:solidFill>
              <a:srgbClr val="969696"/>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B2AF1D1-DFBC-0843-9B79-9D4ECA8BB168}"/>
              </a:ext>
            </a:extLst>
          </p:cNvPr>
          <p:cNvSpPr txBox="1"/>
          <p:nvPr userDrawn="1"/>
        </p:nvSpPr>
        <p:spPr>
          <a:xfrm>
            <a:off x="8391896" y="226259"/>
            <a:ext cx="457200" cy="215444"/>
          </a:xfrm>
          <a:prstGeom prst="rect">
            <a:avLst/>
          </a:prstGeom>
          <a:noFill/>
        </p:spPr>
        <p:txBody>
          <a:bodyPr wrap="square" lIns="0" tIns="0" rIns="0" bIns="0" rtlCol="0">
            <a:spAutoFit/>
          </a:bodyPr>
          <a:lstStyle/>
          <a:p>
            <a:pPr algn="r"/>
            <a:fld id="{B8179B66-FE0D-564D-8677-D1A941BFA352}" type="slidenum">
              <a:rPr lang="en-US" sz="1400" smtClean="0">
                <a:solidFill>
                  <a:schemeClr val="bg1">
                    <a:lumMod val="75000"/>
                  </a:schemeClr>
                </a:solidFill>
              </a:rPr>
              <a:t>‹#›</a:t>
            </a:fld>
            <a:endParaRPr lang="en-US" sz="1050">
              <a:solidFill>
                <a:schemeClr val="bg1">
                  <a:lumMod val="75000"/>
                </a:schemeClr>
              </a:solidFill>
            </a:endParaRPr>
          </a:p>
        </p:txBody>
      </p:sp>
      <p:cxnSp>
        <p:nvCxnSpPr>
          <p:cNvPr id="28" name="Straight Connector 27">
            <a:extLst>
              <a:ext uri="{FF2B5EF4-FFF2-40B4-BE49-F238E27FC236}">
                <a16:creationId xmlns:a16="http://schemas.microsoft.com/office/drawing/2014/main" id="{000A5A70-1E1C-174C-BF95-DC8BC55C4526}"/>
              </a:ext>
            </a:extLst>
          </p:cNvPr>
          <p:cNvCxnSpPr>
            <a:cxnSpLocks/>
          </p:cNvCxnSpPr>
          <p:nvPr userDrawn="1"/>
        </p:nvCxnSpPr>
        <p:spPr>
          <a:xfrm>
            <a:off x="2003206" y="1228725"/>
            <a:ext cx="0" cy="3627438"/>
          </a:xfrm>
          <a:prstGeom prst="line">
            <a:avLst/>
          </a:prstGeom>
          <a:ln w="635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CD87452-9EEB-BC4B-90EF-05243BDEEFB8}"/>
              </a:ext>
            </a:extLst>
          </p:cNvPr>
          <p:cNvCxnSpPr>
            <a:cxnSpLocks/>
          </p:cNvCxnSpPr>
          <p:nvPr userDrawn="1"/>
        </p:nvCxnSpPr>
        <p:spPr>
          <a:xfrm>
            <a:off x="3713008" y="1228725"/>
            <a:ext cx="0" cy="3627438"/>
          </a:xfrm>
          <a:prstGeom prst="line">
            <a:avLst/>
          </a:prstGeom>
          <a:ln w="635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9FB381B-5A90-D344-8EB2-F0A007F41064}"/>
              </a:ext>
            </a:extLst>
          </p:cNvPr>
          <p:cNvCxnSpPr>
            <a:cxnSpLocks/>
          </p:cNvCxnSpPr>
          <p:nvPr userDrawn="1"/>
        </p:nvCxnSpPr>
        <p:spPr>
          <a:xfrm>
            <a:off x="5429074" y="1228725"/>
            <a:ext cx="0" cy="3627438"/>
          </a:xfrm>
          <a:prstGeom prst="line">
            <a:avLst/>
          </a:prstGeom>
          <a:ln w="635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0A75DFE-8973-7940-8ECD-156AFF0D78B3}"/>
              </a:ext>
            </a:extLst>
          </p:cNvPr>
          <p:cNvCxnSpPr>
            <a:cxnSpLocks/>
          </p:cNvCxnSpPr>
          <p:nvPr userDrawn="1"/>
        </p:nvCxnSpPr>
        <p:spPr>
          <a:xfrm>
            <a:off x="7138877" y="1228725"/>
            <a:ext cx="0" cy="3627438"/>
          </a:xfrm>
          <a:prstGeom prst="line">
            <a:avLst/>
          </a:prstGeom>
          <a:ln w="6350">
            <a:solidFill>
              <a:srgbClr val="969696"/>
            </a:solidFill>
          </a:ln>
        </p:spPr>
        <p:style>
          <a:lnRef idx="1">
            <a:schemeClr val="accent1"/>
          </a:lnRef>
          <a:fillRef idx="0">
            <a:schemeClr val="accent1"/>
          </a:fillRef>
          <a:effectRef idx="0">
            <a:schemeClr val="accent1"/>
          </a:effectRef>
          <a:fontRef idx="minor">
            <a:schemeClr val="tx1"/>
          </a:fontRef>
        </p:style>
      </p:cxnSp>
      <p:sp>
        <p:nvSpPr>
          <p:cNvPr id="46" name="Text Placeholder 5">
            <a:extLst>
              <a:ext uri="{FF2B5EF4-FFF2-40B4-BE49-F238E27FC236}">
                <a16:creationId xmlns:a16="http://schemas.microsoft.com/office/drawing/2014/main" id="{63BB609D-3D17-1D47-AD98-242B0C8BC944}"/>
              </a:ext>
            </a:extLst>
          </p:cNvPr>
          <p:cNvSpPr>
            <a:spLocks noGrp="1"/>
          </p:cNvSpPr>
          <p:nvPr>
            <p:ph type="body" sz="quarter" idx="15" hasCustomPrompt="1"/>
          </p:nvPr>
        </p:nvSpPr>
        <p:spPr>
          <a:xfrm>
            <a:off x="2129073" y="2950488"/>
            <a:ext cx="1456587" cy="468764"/>
          </a:xfrm>
        </p:spPr>
        <p:txBody>
          <a:bodyPr/>
          <a:lstStyle>
            <a:lvl1pPr marL="0" indent="0" algn="ctr">
              <a:buClr>
                <a:schemeClr val="accent1"/>
              </a:buClr>
              <a:buFont typeface="Arial" panose="020B0604020202020204" pitchFamily="34" charset="0"/>
              <a:buNone/>
              <a:defRPr b="1">
                <a:solidFill>
                  <a:schemeClr val="accent1"/>
                </a:solidFill>
              </a:defRPr>
            </a:lvl1pPr>
            <a:lvl2pPr>
              <a:buClr>
                <a:schemeClr val="accent1"/>
              </a:buClr>
              <a:buNone/>
              <a:defRPr>
                <a:solidFill>
                  <a:schemeClr val="tx1"/>
                </a:solidFill>
              </a:defRPr>
            </a:lvl2pPr>
            <a:lvl3pPr>
              <a:buClr>
                <a:schemeClr val="accent1"/>
              </a:buClr>
              <a:buNone/>
              <a:defRPr>
                <a:solidFill>
                  <a:schemeClr val="tx1"/>
                </a:solidFill>
              </a:defRPr>
            </a:lvl3pPr>
            <a:lvl4pPr>
              <a:buClrTx/>
              <a:buNone/>
              <a:defRPr>
                <a:solidFill>
                  <a:schemeClr val="tx1"/>
                </a:solidFill>
              </a:defRPr>
            </a:lvl4pPr>
            <a:lvl5pPr>
              <a:buClrTx/>
              <a:buNone/>
              <a:defRPr>
                <a:solidFill>
                  <a:schemeClr val="tx1"/>
                </a:solidFill>
              </a:defRPr>
            </a:lvl5pPr>
          </a:lstStyle>
          <a:p>
            <a:pPr lvl="0"/>
            <a:r>
              <a:rPr lang="en-GB"/>
              <a:t>Click to edit master text</a:t>
            </a:r>
          </a:p>
        </p:txBody>
      </p:sp>
      <p:sp>
        <p:nvSpPr>
          <p:cNvPr id="47" name="Text Placeholder 5">
            <a:extLst>
              <a:ext uri="{FF2B5EF4-FFF2-40B4-BE49-F238E27FC236}">
                <a16:creationId xmlns:a16="http://schemas.microsoft.com/office/drawing/2014/main" id="{A962C3CD-363E-9148-A491-1B3A3EAE0BE4}"/>
              </a:ext>
            </a:extLst>
          </p:cNvPr>
          <p:cNvSpPr>
            <a:spLocks noGrp="1"/>
          </p:cNvSpPr>
          <p:nvPr>
            <p:ph type="body" sz="quarter" idx="16"/>
          </p:nvPr>
        </p:nvSpPr>
        <p:spPr>
          <a:xfrm>
            <a:off x="2122953" y="3503397"/>
            <a:ext cx="1464189" cy="920889"/>
          </a:xfrm>
        </p:spPr>
        <p:txBody>
          <a:bodyPr/>
          <a:lstStyle>
            <a:lvl1pPr marL="0" indent="0" algn="ctr">
              <a:buClr>
                <a:schemeClr val="accent1"/>
              </a:buClr>
              <a:buFont typeface="Arial" panose="020B0604020202020204" pitchFamily="34" charset="0"/>
              <a:buNone/>
              <a:defRPr>
                <a:solidFill>
                  <a:schemeClr val="tx1"/>
                </a:solidFill>
              </a:defRPr>
            </a:lvl1pPr>
            <a:lvl2pPr>
              <a:buClr>
                <a:schemeClr val="accent1"/>
              </a:buClr>
              <a:buNone/>
              <a:defRPr>
                <a:solidFill>
                  <a:schemeClr val="tx1"/>
                </a:solidFill>
              </a:defRPr>
            </a:lvl2pPr>
            <a:lvl3pPr>
              <a:buClr>
                <a:schemeClr val="accent1"/>
              </a:buClr>
              <a:buNone/>
              <a:defRPr>
                <a:solidFill>
                  <a:schemeClr val="tx1"/>
                </a:solidFill>
              </a:defRPr>
            </a:lvl3pPr>
            <a:lvl4pPr>
              <a:buClrTx/>
              <a:buNone/>
              <a:defRPr>
                <a:solidFill>
                  <a:schemeClr val="tx1"/>
                </a:solidFill>
              </a:defRPr>
            </a:lvl4pPr>
            <a:lvl5pPr>
              <a:buClrTx/>
              <a:buNone/>
              <a:defRPr>
                <a:solidFill>
                  <a:schemeClr val="tx1"/>
                </a:solidFill>
              </a:defRPr>
            </a:lvl5pPr>
          </a:lstStyle>
          <a:p>
            <a:pPr lvl="0"/>
            <a:r>
              <a:rPr lang="en-GB"/>
              <a:t>Click to edit Master text styles</a:t>
            </a:r>
          </a:p>
        </p:txBody>
      </p:sp>
      <p:sp>
        <p:nvSpPr>
          <p:cNvPr id="48" name="Picture Placeholder 16">
            <a:extLst>
              <a:ext uri="{FF2B5EF4-FFF2-40B4-BE49-F238E27FC236}">
                <a16:creationId xmlns:a16="http://schemas.microsoft.com/office/drawing/2014/main" id="{AE7357A7-7967-E342-8FC0-4D4DF6D20E7C}"/>
              </a:ext>
            </a:extLst>
          </p:cNvPr>
          <p:cNvSpPr>
            <a:spLocks noGrp="1"/>
          </p:cNvSpPr>
          <p:nvPr>
            <p:ph type="pic" sz="quarter" idx="17"/>
          </p:nvPr>
        </p:nvSpPr>
        <p:spPr>
          <a:xfrm>
            <a:off x="2283650" y="1681071"/>
            <a:ext cx="1152000" cy="1152000"/>
          </a:xfrm>
        </p:spPr>
        <p:txBody>
          <a:bodyPr/>
          <a:lstStyle/>
          <a:p>
            <a:endParaRPr lang="en-US"/>
          </a:p>
        </p:txBody>
      </p:sp>
      <p:sp>
        <p:nvSpPr>
          <p:cNvPr id="55" name="Text Placeholder 5">
            <a:extLst>
              <a:ext uri="{FF2B5EF4-FFF2-40B4-BE49-F238E27FC236}">
                <a16:creationId xmlns:a16="http://schemas.microsoft.com/office/drawing/2014/main" id="{A4F56BF7-45F9-5B4A-9889-ED4DFD792E9E}"/>
              </a:ext>
            </a:extLst>
          </p:cNvPr>
          <p:cNvSpPr>
            <a:spLocks noGrp="1"/>
          </p:cNvSpPr>
          <p:nvPr>
            <p:ph type="body" sz="quarter" idx="18" hasCustomPrompt="1"/>
          </p:nvPr>
        </p:nvSpPr>
        <p:spPr>
          <a:xfrm>
            <a:off x="413007" y="2950488"/>
            <a:ext cx="1456587" cy="468764"/>
          </a:xfrm>
        </p:spPr>
        <p:txBody>
          <a:bodyPr/>
          <a:lstStyle>
            <a:lvl1pPr marL="0" indent="0" algn="ctr">
              <a:buClr>
                <a:schemeClr val="accent1"/>
              </a:buClr>
              <a:buFont typeface="Arial" panose="020B0604020202020204" pitchFamily="34" charset="0"/>
              <a:buNone/>
              <a:defRPr b="1">
                <a:solidFill>
                  <a:schemeClr val="accent1"/>
                </a:solidFill>
              </a:defRPr>
            </a:lvl1pPr>
            <a:lvl2pPr>
              <a:buClr>
                <a:schemeClr val="accent1"/>
              </a:buClr>
              <a:buNone/>
              <a:defRPr>
                <a:solidFill>
                  <a:schemeClr val="tx1"/>
                </a:solidFill>
              </a:defRPr>
            </a:lvl2pPr>
            <a:lvl3pPr>
              <a:buClr>
                <a:schemeClr val="accent1"/>
              </a:buClr>
              <a:buNone/>
              <a:defRPr>
                <a:solidFill>
                  <a:schemeClr val="tx1"/>
                </a:solidFill>
              </a:defRPr>
            </a:lvl3pPr>
            <a:lvl4pPr>
              <a:buClrTx/>
              <a:buNone/>
              <a:defRPr>
                <a:solidFill>
                  <a:schemeClr val="tx1"/>
                </a:solidFill>
              </a:defRPr>
            </a:lvl4pPr>
            <a:lvl5pPr>
              <a:buClrTx/>
              <a:buNone/>
              <a:defRPr>
                <a:solidFill>
                  <a:schemeClr val="tx1"/>
                </a:solidFill>
              </a:defRPr>
            </a:lvl5pPr>
          </a:lstStyle>
          <a:p>
            <a:pPr lvl="0"/>
            <a:r>
              <a:rPr lang="en-GB"/>
              <a:t>Click to edit master text</a:t>
            </a:r>
          </a:p>
        </p:txBody>
      </p:sp>
      <p:sp>
        <p:nvSpPr>
          <p:cNvPr id="56" name="Text Placeholder 5">
            <a:extLst>
              <a:ext uri="{FF2B5EF4-FFF2-40B4-BE49-F238E27FC236}">
                <a16:creationId xmlns:a16="http://schemas.microsoft.com/office/drawing/2014/main" id="{30251809-16C9-6D43-B9C7-730AE570F235}"/>
              </a:ext>
            </a:extLst>
          </p:cNvPr>
          <p:cNvSpPr>
            <a:spLocks noGrp="1"/>
          </p:cNvSpPr>
          <p:nvPr>
            <p:ph type="body" sz="quarter" idx="19"/>
          </p:nvPr>
        </p:nvSpPr>
        <p:spPr>
          <a:xfrm>
            <a:off x="406887" y="3503397"/>
            <a:ext cx="1464189" cy="920889"/>
          </a:xfrm>
        </p:spPr>
        <p:txBody>
          <a:bodyPr/>
          <a:lstStyle>
            <a:lvl1pPr marL="0" indent="0" algn="ctr">
              <a:buClr>
                <a:schemeClr val="accent1"/>
              </a:buClr>
              <a:buFont typeface="Arial" panose="020B0604020202020204" pitchFamily="34" charset="0"/>
              <a:buNone/>
              <a:defRPr>
                <a:solidFill>
                  <a:schemeClr val="tx1"/>
                </a:solidFill>
              </a:defRPr>
            </a:lvl1pPr>
            <a:lvl2pPr>
              <a:buClr>
                <a:schemeClr val="accent1"/>
              </a:buClr>
              <a:buNone/>
              <a:defRPr>
                <a:solidFill>
                  <a:schemeClr val="tx1"/>
                </a:solidFill>
              </a:defRPr>
            </a:lvl2pPr>
            <a:lvl3pPr>
              <a:buClr>
                <a:schemeClr val="accent1"/>
              </a:buClr>
              <a:buNone/>
              <a:defRPr>
                <a:solidFill>
                  <a:schemeClr val="tx1"/>
                </a:solidFill>
              </a:defRPr>
            </a:lvl3pPr>
            <a:lvl4pPr>
              <a:buClrTx/>
              <a:buNone/>
              <a:defRPr>
                <a:solidFill>
                  <a:schemeClr val="tx1"/>
                </a:solidFill>
              </a:defRPr>
            </a:lvl4pPr>
            <a:lvl5pPr>
              <a:buClrTx/>
              <a:buNone/>
              <a:defRPr>
                <a:solidFill>
                  <a:schemeClr val="tx1"/>
                </a:solidFill>
              </a:defRPr>
            </a:lvl5pPr>
          </a:lstStyle>
          <a:p>
            <a:pPr lvl="0"/>
            <a:r>
              <a:rPr lang="en-GB"/>
              <a:t>Click to edit Master text styles</a:t>
            </a:r>
          </a:p>
        </p:txBody>
      </p:sp>
      <p:sp>
        <p:nvSpPr>
          <p:cNvPr id="57" name="Picture Placeholder 16">
            <a:extLst>
              <a:ext uri="{FF2B5EF4-FFF2-40B4-BE49-F238E27FC236}">
                <a16:creationId xmlns:a16="http://schemas.microsoft.com/office/drawing/2014/main" id="{AD092A79-015A-0540-9396-AD6D7BB28AAC}"/>
              </a:ext>
            </a:extLst>
          </p:cNvPr>
          <p:cNvSpPr>
            <a:spLocks noGrp="1"/>
          </p:cNvSpPr>
          <p:nvPr>
            <p:ph type="pic" sz="quarter" idx="20"/>
          </p:nvPr>
        </p:nvSpPr>
        <p:spPr>
          <a:xfrm>
            <a:off x="567584" y="1681071"/>
            <a:ext cx="1152000" cy="1152000"/>
          </a:xfrm>
        </p:spPr>
        <p:txBody>
          <a:bodyPr/>
          <a:lstStyle/>
          <a:p>
            <a:endParaRPr lang="en-US"/>
          </a:p>
        </p:txBody>
      </p:sp>
      <p:sp>
        <p:nvSpPr>
          <p:cNvPr id="60" name="Text Placeholder 5">
            <a:extLst>
              <a:ext uri="{FF2B5EF4-FFF2-40B4-BE49-F238E27FC236}">
                <a16:creationId xmlns:a16="http://schemas.microsoft.com/office/drawing/2014/main" id="{B91B5688-0BCB-AE41-BDFD-FD4DDBB5631A}"/>
              </a:ext>
            </a:extLst>
          </p:cNvPr>
          <p:cNvSpPr>
            <a:spLocks noGrp="1"/>
          </p:cNvSpPr>
          <p:nvPr>
            <p:ph type="body" sz="quarter" idx="21" hasCustomPrompt="1"/>
          </p:nvPr>
        </p:nvSpPr>
        <p:spPr>
          <a:xfrm>
            <a:off x="3845138" y="2950488"/>
            <a:ext cx="1456587" cy="468764"/>
          </a:xfrm>
        </p:spPr>
        <p:txBody>
          <a:bodyPr/>
          <a:lstStyle>
            <a:lvl1pPr marL="0" indent="0" algn="ctr">
              <a:buClr>
                <a:schemeClr val="accent1"/>
              </a:buClr>
              <a:buFont typeface="Arial" panose="020B0604020202020204" pitchFamily="34" charset="0"/>
              <a:buNone/>
              <a:defRPr b="1">
                <a:solidFill>
                  <a:schemeClr val="accent1"/>
                </a:solidFill>
              </a:defRPr>
            </a:lvl1pPr>
            <a:lvl2pPr>
              <a:buClr>
                <a:schemeClr val="accent1"/>
              </a:buClr>
              <a:buNone/>
              <a:defRPr>
                <a:solidFill>
                  <a:schemeClr val="tx1"/>
                </a:solidFill>
              </a:defRPr>
            </a:lvl2pPr>
            <a:lvl3pPr>
              <a:buClr>
                <a:schemeClr val="accent1"/>
              </a:buClr>
              <a:buNone/>
              <a:defRPr>
                <a:solidFill>
                  <a:schemeClr val="tx1"/>
                </a:solidFill>
              </a:defRPr>
            </a:lvl3pPr>
            <a:lvl4pPr>
              <a:buClrTx/>
              <a:buNone/>
              <a:defRPr>
                <a:solidFill>
                  <a:schemeClr val="tx1"/>
                </a:solidFill>
              </a:defRPr>
            </a:lvl4pPr>
            <a:lvl5pPr>
              <a:buClrTx/>
              <a:buNone/>
              <a:defRPr>
                <a:solidFill>
                  <a:schemeClr val="tx1"/>
                </a:solidFill>
              </a:defRPr>
            </a:lvl5pPr>
          </a:lstStyle>
          <a:p>
            <a:pPr lvl="0"/>
            <a:r>
              <a:rPr lang="en-GB"/>
              <a:t>Click to edit master text</a:t>
            </a:r>
          </a:p>
        </p:txBody>
      </p:sp>
      <p:sp>
        <p:nvSpPr>
          <p:cNvPr id="61" name="Text Placeholder 5">
            <a:extLst>
              <a:ext uri="{FF2B5EF4-FFF2-40B4-BE49-F238E27FC236}">
                <a16:creationId xmlns:a16="http://schemas.microsoft.com/office/drawing/2014/main" id="{54F1F556-1BCD-D244-B86E-C7FF69101EE4}"/>
              </a:ext>
            </a:extLst>
          </p:cNvPr>
          <p:cNvSpPr>
            <a:spLocks noGrp="1"/>
          </p:cNvSpPr>
          <p:nvPr>
            <p:ph type="body" sz="quarter" idx="22"/>
          </p:nvPr>
        </p:nvSpPr>
        <p:spPr>
          <a:xfrm>
            <a:off x="3839018" y="3503397"/>
            <a:ext cx="1464189" cy="920889"/>
          </a:xfrm>
        </p:spPr>
        <p:txBody>
          <a:bodyPr/>
          <a:lstStyle>
            <a:lvl1pPr marL="0" indent="0" algn="ctr">
              <a:buClr>
                <a:schemeClr val="accent1"/>
              </a:buClr>
              <a:buFont typeface="Arial" panose="020B0604020202020204" pitchFamily="34" charset="0"/>
              <a:buNone/>
              <a:defRPr>
                <a:solidFill>
                  <a:schemeClr val="tx1"/>
                </a:solidFill>
              </a:defRPr>
            </a:lvl1pPr>
            <a:lvl2pPr>
              <a:buClr>
                <a:schemeClr val="accent1"/>
              </a:buClr>
              <a:buNone/>
              <a:defRPr>
                <a:solidFill>
                  <a:schemeClr val="tx1"/>
                </a:solidFill>
              </a:defRPr>
            </a:lvl2pPr>
            <a:lvl3pPr>
              <a:buClr>
                <a:schemeClr val="accent1"/>
              </a:buClr>
              <a:buNone/>
              <a:defRPr>
                <a:solidFill>
                  <a:schemeClr val="tx1"/>
                </a:solidFill>
              </a:defRPr>
            </a:lvl3pPr>
            <a:lvl4pPr>
              <a:buClrTx/>
              <a:buNone/>
              <a:defRPr>
                <a:solidFill>
                  <a:schemeClr val="tx1"/>
                </a:solidFill>
              </a:defRPr>
            </a:lvl4pPr>
            <a:lvl5pPr>
              <a:buClrTx/>
              <a:buNone/>
              <a:defRPr>
                <a:solidFill>
                  <a:schemeClr val="tx1"/>
                </a:solidFill>
              </a:defRPr>
            </a:lvl5pPr>
          </a:lstStyle>
          <a:p>
            <a:pPr lvl="0"/>
            <a:r>
              <a:rPr lang="en-GB"/>
              <a:t>Click to edit Master text styles</a:t>
            </a:r>
          </a:p>
        </p:txBody>
      </p:sp>
      <p:sp>
        <p:nvSpPr>
          <p:cNvPr id="62" name="Picture Placeholder 16">
            <a:extLst>
              <a:ext uri="{FF2B5EF4-FFF2-40B4-BE49-F238E27FC236}">
                <a16:creationId xmlns:a16="http://schemas.microsoft.com/office/drawing/2014/main" id="{0E5EF963-29BF-664D-BC77-B611038E76EC}"/>
              </a:ext>
            </a:extLst>
          </p:cNvPr>
          <p:cNvSpPr>
            <a:spLocks noGrp="1"/>
          </p:cNvSpPr>
          <p:nvPr>
            <p:ph type="pic" sz="quarter" idx="23"/>
          </p:nvPr>
        </p:nvSpPr>
        <p:spPr>
          <a:xfrm>
            <a:off x="3999715" y="1681071"/>
            <a:ext cx="1152000" cy="1152000"/>
          </a:xfrm>
        </p:spPr>
        <p:txBody>
          <a:bodyPr/>
          <a:lstStyle/>
          <a:p>
            <a:endParaRPr lang="en-US"/>
          </a:p>
        </p:txBody>
      </p:sp>
      <p:sp>
        <p:nvSpPr>
          <p:cNvPr id="65" name="Text Placeholder 5">
            <a:extLst>
              <a:ext uri="{FF2B5EF4-FFF2-40B4-BE49-F238E27FC236}">
                <a16:creationId xmlns:a16="http://schemas.microsoft.com/office/drawing/2014/main" id="{38EDC7FC-33FA-4742-8DBF-48403CCAA5F4}"/>
              </a:ext>
            </a:extLst>
          </p:cNvPr>
          <p:cNvSpPr>
            <a:spLocks noGrp="1"/>
          </p:cNvSpPr>
          <p:nvPr>
            <p:ph type="body" sz="quarter" idx="24" hasCustomPrompt="1"/>
          </p:nvPr>
        </p:nvSpPr>
        <p:spPr>
          <a:xfrm>
            <a:off x="5554941" y="2950488"/>
            <a:ext cx="1456587" cy="468764"/>
          </a:xfrm>
        </p:spPr>
        <p:txBody>
          <a:bodyPr/>
          <a:lstStyle>
            <a:lvl1pPr marL="0" indent="0" algn="ctr">
              <a:buClr>
                <a:schemeClr val="accent1"/>
              </a:buClr>
              <a:buFont typeface="Arial" panose="020B0604020202020204" pitchFamily="34" charset="0"/>
              <a:buNone/>
              <a:defRPr b="1">
                <a:solidFill>
                  <a:schemeClr val="accent1"/>
                </a:solidFill>
              </a:defRPr>
            </a:lvl1pPr>
            <a:lvl2pPr>
              <a:buClr>
                <a:schemeClr val="accent1"/>
              </a:buClr>
              <a:buNone/>
              <a:defRPr>
                <a:solidFill>
                  <a:schemeClr val="tx1"/>
                </a:solidFill>
              </a:defRPr>
            </a:lvl2pPr>
            <a:lvl3pPr>
              <a:buClr>
                <a:schemeClr val="accent1"/>
              </a:buClr>
              <a:buNone/>
              <a:defRPr>
                <a:solidFill>
                  <a:schemeClr val="tx1"/>
                </a:solidFill>
              </a:defRPr>
            </a:lvl3pPr>
            <a:lvl4pPr>
              <a:buClrTx/>
              <a:buNone/>
              <a:defRPr>
                <a:solidFill>
                  <a:schemeClr val="tx1"/>
                </a:solidFill>
              </a:defRPr>
            </a:lvl4pPr>
            <a:lvl5pPr>
              <a:buClrTx/>
              <a:buNone/>
              <a:defRPr>
                <a:solidFill>
                  <a:schemeClr val="tx1"/>
                </a:solidFill>
              </a:defRPr>
            </a:lvl5pPr>
          </a:lstStyle>
          <a:p>
            <a:pPr lvl="0"/>
            <a:r>
              <a:rPr lang="en-GB"/>
              <a:t>Click to edit master text</a:t>
            </a:r>
          </a:p>
        </p:txBody>
      </p:sp>
      <p:sp>
        <p:nvSpPr>
          <p:cNvPr id="66" name="Text Placeholder 5">
            <a:extLst>
              <a:ext uri="{FF2B5EF4-FFF2-40B4-BE49-F238E27FC236}">
                <a16:creationId xmlns:a16="http://schemas.microsoft.com/office/drawing/2014/main" id="{EBEF7DE3-C9A7-F944-83BF-59DCF3E6B067}"/>
              </a:ext>
            </a:extLst>
          </p:cNvPr>
          <p:cNvSpPr>
            <a:spLocks noGrp="1"/>
          </p:cNvSpPr>
          <p:nvPr>
            <p:ph type="body" sz="quarter" idx="25"/>
          </p:nvPr>
        </p:nvSpPr>
        <p:spPr>
          <a:xfrm>
            <a:off x="5548821" y="3503397"/>
            <a:ext cx="1464189" cy="920889"/>
          </a:xfrm>
        </p:spPr>
        <p:txBody>
          <a:bodyPr/>
          <a:lstStyle>
            <a:lvl1pPr marL="0" indent="0" algn="ctr">
              <a:buClr>
                <a:schemeClr val="accent1"/>
              </a:buClr>
              <a:buFont typeface="Arial" panose="020B0604020202020204" pitchFamily="34" charset="0"/>
              <a:buNone/>
              <a:defRPr>
                <a:solidFill>
                  <a:schemeClr val="tx1"/>
                </a:solidFill>
              </a:defRPr>
            </a:lvl1pPr>
            <a:lvl2pPr>
              <a:buClr>
                <a:schemeClr val="accent1"/>
              </a:buClr>
              <a:buNone/>
              <a:defRPr>
                <a:solidFill>
                  <a:schemeClr val="tx1"/>
                </a:solidFill>
              </a:defRPr>
            </a:lvl2pPr>
            <a:lvl3pPr>
              <a:buClr>
                <a:schemeClr val="accent1"/>
              </a:buClr>
              <a:buNone/>
              <a:defRPr>
                <a:solidFill>
                  <a:schemeClr val="tx1"/>
                </a:solidFill>
              </a:defRPr>
            </a:lvl3pPr>
            <a:lvl4pPr>
              <a:buClrTx/>
              <a:buNone/>
              <a:defRPr>
                <a:solidFill>
                  <a:schemeClr val="tx1"/>
                </a:solidFill>
              </a:defRPr>
            </a:lvl4pPr>
            <a:lvl5pPr>
              <a:buClrTx/>
              <a:buNone/>
              <a:defRPr>
                <a:solidFill>
                  <a:schemeClr val="tx1"/>
                </a:solidFill>
              </a:defRPr>
            </a:lvl5pPr>
          </a:lstStyle>
          <a:p>
            <a:pPr lvl="0"/>
            <a:r>
              <a:rPr lang="en-GB"/>
              <a:t>Click to edit Master text styles</a:t>
            </a:r>
          </a:p>
        </p:txBody>
      </p:sp>
      <p:sp>
        <p:nvSpPr>
          <p:cNvPr id="67" name="Picture Placeholder 16">
            <a:extLst>
              <a:ext uri="{FF2B5EF4-FFF2-40B4-BE49-F238E27FC236}">
                <a16:creationId xmlns:a16="http://schemas.microsoft.com/office/drawing/2014/main" id="{8CBD9BC7-B8B3-D64F-8728-CBCD83C91F2F}"/>
              </a:ext>
            </a:extLst>
          </p:cNvPr>
          <p:cNvSpPr>
            <a:spLocks noGrp="1"/>
          </p:cNvSpPr>
          <p:nvPr>
            <p:ph type="pic" sz="quarter" idx="26"/>
          </p:nvPr>
        </p:nvSpPr>
        <p:spPr>
          <a:xfrm>
            <a:off x="5709518" y="1681071"/>
            <a:ext cx="1152000" cy="1152000"/>
          </a:xfrm>
        </p:spPr>
        <p:txBody>
          <a:bodyPr/>
          <a:lstStyle/>
          <a:p>
            <a:endParaRPr lang="en-US"/>
          </a:p>
        </p:txBody>
      </p:sp>
      <p:sp>
        <p:nvSpPr>
          <p:cNvPr id="70" name="Text Placeholder 5">
            <a:extLst>
              <a:ext uri="{FF2B5EF4-FFF2-40B4-BE49-F238E27FC236}">
                <a16:creationId xmlns:a16="http://schemas.microsoft.com/office/drawing/2014/main" id="{162C038E-9AF8-3540-85F6-E6F73F78A27A}"/>
              </a:ext>
            </a:extLst>
          </p:cNvPr>
          <p:cNvSpPr>
            <a:spLocks noGrp="1"/>
          </p:cNvSpPr>
          <p:nvPr>
            <p:ph type="body" sz="quarter" idx="27" hasCustomPrompt="1"/>
          </p:nvPr>
        </p:nvSpPr>
        <p:spPr>
          <a:xfrm>
            <a:off x="7264744" y="2950488"/>
            <a:ext cx="1456587" cy="468764"/>
          </a:xfrm>
        </p:spPr>
        <p:txBody>
          <a:bodyPr/>
          <a:lstStyle>
            <a:lvl1pPr marL="0" indent="0" algn="ctr">
              <a:buClr>
                <a:schemeClr val="accent1"/>
              </a:buClr>
              <a:buFont typeface="Arial" panose="020B0604020202020204" pitchFamily="34" charset="0"/>
              <a:buNone/>
              <a:defRPr b="1">
                <a:solidFill>
                  <a:schemeClr val="accent1"/>
                </a:solidFill>
              </a:defRPr>
            </a:lvl1pPr>
            <a:lvl2pPr>
              <a:buClr>
                <a:schemeClr val="accent1"/>
              </a:buClr>
              <a:buNone/>
              <a:defRPr>
                <a:solidFill>
                  <a:schemeClr val="tx1"/>
                </a:solidFill>
              </a:defRPr>
            </a:lvl2pPr>
            <a:lvl3pPr>
              <a:buClr>
                <a:schemeClr val="accent1"/>
              </a:buClr>
              <a:buNone/>
              <a:defRPr>
                <a:solidFill>
                  <a:schemeClr val="tx1"/>
                </a:solidFill>
              </a:defRPr>
            </a:lvl3pPr>
            <a:lvl4pPr>
              <a:buClrTx/>
              <a:buNone/>
              <a:defRPr>
                <a:solidFill>
                  <a:schemeClr val="tx1"/>
                </a:solidFill>
              </a:defRPr>
            </a:lvl4pPr>
            <a:lvl5pPr>
              <a:buClrTx/>
              <a:buNone/>
              <a:defRPr>
                <a:solidFill>
                  <a:schemeClr val="tx1"/>
                </a:solidFill>
              </a:defRPr>
            </a:lvl5pPr>
          </a:lstStyle>
          <a:p>
            <a:pPr lvl="0"/>
            <a:r>
              <a:rPr lang="en-GB"/>
              <a:t>Click to edit master text</a:t>
            </a:r>
          </a:p>
        </p:txBody>
      </p:sp>
      <p:sp>
        <p:nvSpPr>
          <p:cNvPr id="71" name="Text Placeholder 5">
            <a:extLst>
              <a:ext uri="{FF2B5EF4-FFF2-40B4-BE49-F238E27FC236}">
                <a16:creationId xmlns:a16="http://schemas.microsoft.com/office/drawing/2014/main" id="{B15452D8-618A-C145-82E6-B97DCB6839AB}"/>
              </a:ext>
            </a:extLst>
          </p:cNvPr>
          <p:cNvSpPr>
            <a:spLocks noGrp="1"/>
          </p:cNvSpPr>
          <p:nvPr>
            <p:ph type="body" sz="quarter" idx="28"/>
          </p:nvPr>
        </p:nvSpPr>
        <p:spPr>
          <a:xfrm>
            <a:off x="7258624" y="3503397"/>
            <a:ext cx="1464189" cy="920889"/>
          </a:xfrm>
        </p:spPr>
        <p:txBody>
          <a:bodyPr/>
          <a:lstStyle>
            <a:lvl1pPr marL="0" indent="0" algn="ctr">
              <a:buClr>
                <a:schemeClr val="accent1"/>
              </a:buClr>
              <a:buFont typeface="Arial" panose="020B0604020202020204" pitchFamily="34" charset="0"/>
              <a:buNone/>
              <a:defRPr>
                <a:solidFill>
                  <a:schemeClr val="tx1"/>
                </a:solidFill>
              </a:defRPr>
            </a:lvl1pPr>
            <a:lvl2pPr>
              <a:buClr>
                <a:schemeClr val="accent1"/>
              </a:buClr>
              <a:buNone/>
              <a:defRPr>
                <a:solidFill>
                  <a:schemeClr val="tx1"/>
                </a:solidFill>
              </a:defRPr>
            </a:lvl2pPr>
            <a:lvl3pPr>
              <a:buClr>
                <a:schemeClr val="accent1"/>
              </a:buClr>
              <a:buNone/>
              <a:defRPr>
                <a:solidFill>
                  <a:schemeClr val="tx1"/>
                </a:solidFill>
              </a:defRPr>
            </a:lvl3pPr>
            <a:lvl4pPr>
              <a:buClrTx/>
              <a:buNone/>
              <a:defRPr>
                <a:solidFill>
                  <a:schemeClr val="tx1"/>
                </a:solidFill>
              </a:defRPr>
            </a:lvl4pPr>
            <a:lvl5pPr>
              <a:buClrTx/>
              <a:buNone/>
              <a:defRPr>
                <a:solidFill>
                  <a:schemeClr val="tx1"/>
                </a:solidFill>
              </a:defRPr>
            </a:lvl5pPr>
          </a:lstStyle>
          <a:p>
            <a:pPr lvl="0"/>
            <a:r>
              <a:rPr lang="en-GB"/>
              <a:t>Click to edit Master text styles</a:t>
            </a:r>
          </a:p>
        </p:txBody>
      </p:sp>
      <p:sp>
        <p:nvSpPr>
          <p:cNvPr id="72" name="Picture Placeholder 16">
            <a:extLst>
              <a:ext uri="{FF2B5EF4-FFF2-40B4-BE49-F238E27FC236}">
                <a16:creationId xmlns:a16="http://schemas.microsoft.com/office/drawing/2014/main" id="{7DAD27C0-7F39-8146-851A-729FA3402FB8}"/>
              </a:ext>
            </a:extLst>
          </p:cNvPr>
          <p:cNvSpPr>
            <a:spLocks noGrp="1"/>
          </p:cNvSpPr>
          <p:nvPr>
            <p:ph type="pic" sz="quarter" idx="29"/>
          </p:nvPr>
        </p:nvSpPr>
        <p:spPr>
          <a:xfrm>
            <a:off x="7419321" y="1681071"/>
            <a:ext cx="1152000" cy="1152000"/>
          </a:xfrm>
        </p:spPr>
        <p:txBody>
          <a:bodyPr/>
          <a:lstStyle/>
          <a:p>
            <a:endParaRPr lang="en-US"/>
          </a:p>
        </p:txBody>
      </p:sp>
      <p:pic>
        <p:nvPicPr>
          <p:cNvPr id="26" name="Picture 25" descr="A picture containing drawing&#10;&#10;Description automatically generated">
            <a:extLst>
              <a:ext uri="{FF2B5EF4-FFF2-40B4-BE49-F238E27FC236}">
                <a16:creationId xmlns:a16="http://schemas.microsoft.com/office/drawing/2014/main" id="{88E36EF0-EA49-874E-B723-B6767DD69E6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3090" y="97037"/>
            <a:ext cx="1440000" cy="469393"/>
          </a:xfrm>
          <a:prstGeom prst="rect">
            <a:avLst/>
          </a:prstGeom>
        </p:spPr>
      </p:pic>
    </p:spTree>
    <p:extLst>
      <p:ext uri="{BB962C8B-B14F-4D97-AF65-F5344CB8AC3E}">
        <p14:creationId xmlns:p14="http://schemas.microsoft.com/office/powerpoint/2010/main" val="42897370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ase stud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9FF34-B743-D44F-968B-80928B7FAB2B}"/>
              </a:ext>
            </a:extLst>
          </p:cNvPr>
          <p:cNvSpPr>
            <a:spLocks noGrp="1"/>
          </p:cNvSpPr>
          <p:nvPr>
            <p:ph type="title"/>
          </p:nvPr>
        </p:nvSpPr>
        <p:spPr/>
        <p:txBody>
          <a:bodyPr/>
          <a:lstStyle/>
          <a:p>
            <a:r>
              <a:rPr lang="en-GB"/>
              <a:t>Click to edit Master title style</a:t>
            </a:r>
            <a:endParaRPr lang="en-US"/>
          </a:p>
        </p:txBody>
      </p:sp>
      <p:cxnSp>
        <p:nvCxnSpPr>
          <p:cNvPr id="6" name="Straight Connector 5">
            <a:extLst>
              <a:ext uri="{FF2B5EF4-FFF2-40B4-BE49-F238E27FC236}">
                <a16:creationId xmlns:a16="http://schemas.microsoft.com/office/drawing/2014/main" id="{789C7647-50F6-BF4C-8287-4F57FFAD4A1C}"/>
              </a:ext>
            </a:extLst>
          </p:cNvPr>
          <p:cNvCxnSpPr>
            <a:cxnSpLocks/>
          </p:cNvCxnSpPr>
          <p:nvPr userDrawn="1"/>
        </p:nvCxnSpPr>
        <p:spPr>
          <a:xfrm>
            <a:off x="287338" y="606154"/>
            <a:ext cx="8569987" cy="0"/>
          </a:xfrm>
          <a:prstGeom prst="line">
            <a:avLst/>
          </a:prstGeom>
          <a:ln w="6350">
            <a:solidFill>
              <a:srgbClr val="969696"/>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25BEBEB3-88AC-684A-8C62-93D4273AFFEF}"/>
              </a:ext>
            </a:extLst>
          </p:cNvPr>
          <p:cNvSpPr txBox="1"/>
          <p:nvPr userDrawn="1"/>
        </p:nvSpPr>
        <p:spPr>
          <a:xfrm>
            <a:off x="8391896" y="226259"/>
            <a:ext cx="457200" cy="215444"/>
          </a:xfrm>
          <a:prstGeom prst="rect">
            <a:avLst/>
          </a:prstGeom>
          <a:noFill/>
        </p:spPr>
        <p:txBody>
          <a:bodyPr wrap="square" lIns="0" tIns="0" rIns="0" bIns="0" rtlCol="0">
            <a:spAutoFit/>
          </a:bodyPr>
          <a:lstStyle/>
          <a:p>
            <a:pPr algn="r"/>
            <a:fld id="{B8179B66-FE0D-564D-8677-D1A941BFA352}" type="slidenum">
              <a:rPr lang="en-US" sz="1400" smtClean="0">
                <a:solidFill>
                  <a:schemeClr val="bg1">
                    <a:lumMod val="75000"/>
                  </a:schemeClr>
                </a:solidFill>
              </a:rPr>
              <a:t>‹#›</a:t>
            </a:fld>
            <a:endParaRPr lang="en-US" sz="1050">
              <a:solidFill>
                <a:schemeClr val="bg1">
                  <a:lumMod val="75000"/>
                </a:schemeClr>
              </a:solidFill>
            </a:endParaRPr>
          </a:p>
        </p:txBody>
      </p:sp>
      <p:cxnSp>
        <p:nvCxnSpPr>
          <p:cNvPr id="9" name="Straight Connector 8">
            <a:extLst>
              <a:ext uri="{FF2B5EF4-FFF2-40B4-BE49-F238E27FC236}">
                <a16:creationId xmlns:a16="http://schemas.microsoft.com/office/drawing/2014/main" id="{7C668A67-90D6-784C-83D6-E5E56E5C3005}"/>
              </a:ext>
            </a:extLst>
          </p:cNvPr>
          <p:cNvCxnSpPr>
            <a:cxnSpLocks/>
          </p:cNvCxnSpPr>
          <p:nvPr userDrawn="1"/>
        </p:nvCxnSpPr>
        <p:spPr>
          <a:xfrm>
            <a:off x="3432175" y="1243162"/>
            <a:ext cx="5427663"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CAAE083-6DBC-E34C-A507-8222AEFFF757}"/>
              </a:ext>
            </a:extLst>
          </p:cNvPr>
          <p:cNvCxnSpPr>
            <a:cxnSpLocks/>
          </p:cNvCxnSpPr>
          <p:nvPr userDrawn="1"/>
        </p:nvCxnSpPr>
        <p:spPr>
          <a:xfrm>
            <a:off x="292016" y="2781511"/>
            <a:ext cx="574675" cy="0"/>
          </a:xfrm>
          <a:prstGeom prst="line">
            <a:avLst/>
          </a:prstGeom>
          <a:ln w="19050">
            <a:solidFill>
              <a:srgbClr val="D7DF23"/>
            </a:solidFill>
          </a:ln>
        </p:spPr>
        <p:style>
          <a:lnRef idx="1">
            <a:schemeClr val="accent1"/>
          </a:lnRef>
          <a:fillRef idx="0">
            <a:schemeClr val="accent1"/>
          </a:fillRef>
          <a:effectRef idx="0">
            <a:schemeClr val="accent1"/>
          </a:effectRef>
          <a:fontRef idx="minor">
            <a:schemeClr val="tx1"/>
          </a:fontRef>
        </p:style>
      </p:cxnSp>
      <p:sp>
        <p:nvSpPr>
          <p:cNvPr id="13" name="Picture Placeholder 12">
            <a:extLst>
              <a:ext uri="{FF2B5EF4-FFF2-40B4-BE49-F238E27FC236}">
                <a16:creationId xmlns:a16="http://schemas.microsoft.com/office/drawing/2014/main" id="{B520F5BD-07AB-7B45-9729-E7D689B80AB0}"/>
              </a:ext>
            </a:extLst>
          </p:cNvPr>
          <p:cNvSpPr>
            <a:spLocks noGrp="1"/>
          </p:cNvSpPr>
          <p:nvPr>
            <p:ph type="pic" sz="quarter" idx="10"/>
          </p:nvPr>
        </p:nvSpPr>
        <p:spPr>
          <a:xfrm>
            <a:off x="292016" y="1228725"/>
            <a:ext cx="2565484" cy="1362263"/>
          </a:xfrm>
        </p:spPr>
        <p:txBody>
          <a:bodyPr/>
          <a:lstStyle/>
          <a:p>
            <a:endParaRPr lang="en-US"/>
          </a:p>
        </p:txBody>
      </p:sp>
      <p:sp>
        <p:nvSpPr>
          <p:cNvPr id="14" name="Text Placeholder 3">
            <a:extLst>
              <a:ext uri="{FF2B5EF4-FFF2-40B4-BE49-F238E27FC236}">
                <a16:creationId xmlns:a16="http://schemas.microsoft.com/office/drawing/2014/main" id="{AA696FA2-AD25-494A-9682-75D715767DF8}"/>
              </a:ext>
            </a:extLst>
          </p:cNvPr>
          <p:cNvSpPr>
            <a:spLocks noGrp="1"/>
          </p:cNvSpPr>
          <p:nvPr>
            <p:ph type="body" sz="quarter" idx="11"/>
          </p:nvPr>
        </p:nvSpPr>
        <p:spPr>
          <a:xfrm>
            <a:off x="3432175" y="1366404"/>
            <a:ext cx="5424489" cy="348975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8" name="Text Placeholder 3">
            <a:extLst>
              <a:ext uri="{FF2B5EF4-FFF2-40B4-BE49-F238E27FC236}">
                <a16:creationId xmlns:a16="http://schemas.microsoft.com/office/drawing/2014/main" id="{4B75A3DC-5752-B74C-894B-AE06458427E3}"/>
              </a:ext>
            </a:extLst>
          </p:cNvPr>
          <p:cNvSpPr>
            <a:spLocks noGrp="1"/>
          </p:cNvSpPr>
          <p:nvPr>
            <p:ph type="body" sz="quarter" idx="12" hasCustomPrompt="1"/>
          </p:nvPr>
        </p:nvSpPr>
        <p:spPr>
          <a:xfrm>
            <a:off x="294405" y="2894579"/>
            <a:ext cx="2563095" cy="1961582"/>
          </a:xfrm>
        </p:spPr>
        <p:txBody>
          <a:bodyPr>
            <a:normAutofit/>
          </a:bodyPr>
          <a:lstStyle>
            <a:lvl1pPr marL="0" indent="0">
              <a:buFont typeface="Arial" panose="020B0604020202020204" pitchFamily="34" charset="0"/>
              <a:buNone/>
              <a:defRPr b="1">
                <a:solidFill>
                  <a:schemeClr val="tx2"/>
                </a:solidFill>
              </a:defRPr>
            </a:lvl1pPr>
            <a:lvl2pPr>
              <a:buNone/>
              <a:defRPr b="1">
                <a:solidFill>
                  <a:schemeClr val="tx2"/>
                </a:solidFill>
              </a:defRPr>
            </a:lvl2pPr>
            <a:lvl3pPr>
              <a:buNone/>
              <a:defRPr b="1">
                <a:solidFill>
                  <a:schemeClr val="tx2"/>
                </a:solidFill>
              </a:defRPr>
            </a:lvl3pPr>
            <a:lvl4pPr>
              <a:buNone/>
              <a:defRPr b="1">
                <a:solidFill>
                  <a:schemeClr val="tx2"/>
                </a:solidFill>
              </a:defRPr>
            </a:lvl4pPr>
            <a:lvl5pPr>
              <a:buNone/>
              <a:defRPr b="1">
                <a:solidFill>
                  <a:schemeClr val="tx2"/>
                </a:solidFill>
              </a:defRPr>
            </a:lvl5pPr>
          </a:lstStyle>
          <a:p>
            <a:pPr lvl="0"/>
            <a:r>
              <a:rPr lang="en-GB"/>
              <a:t>Click to edit Master text styles </a:t>
            </a:r>
            <a:endParaRPr lang="en-US"/>
          </a:p>
        </p:txBody>
      </p:sp>
      <p:pic>
        <p:nvPicPr>
          <p:cNvPr id="11" name="Picture 10" descr="A picture containing drawing&#10;&#10;Description automatically generated">
            <a:extLst>
              <a:ext uri="{FF2B5EF4-FFF2-40B4-BE49-F238E27FC236}">
                <a16:creationId xmlns:a16="http://schemas.microsoft.com/office/drawing/2014/main" id="{971D50EB-B6EC-4C4F-A0DD-F0F02C5D676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3090" y="97037"/>
            <a:ext cx="1440000" cy="469393"/>
          </a:xfrm>
          <a:prstGeom prst="rect">
            <a:avLst/>
          </a:prstGeom>
        </p:spPr>
      </p:pic>
    </p:spTree>
    <p:extLst>
      <p:ext uri="{BB962C8B-B14F-4D97-AF65-F5344CB8AC3E}">
        <p14:creationId xmlns:p14="http://schemas.microsoft.com/office/powerpoint/2010/main" val="39567318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 wide photo (dark teal)">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D767B97-ABC3-4048-90D2-40D27D60D5D0}"/>
              </a:ext>
            </a:extLst>
          </p:cNvPr>
          <p:cNvSpPr/>
          <p:nvPr userDrawn="1"/>
        </p:nvSpPr>
        <p:spPr>
          <a:xfrm>
            <a:off x="0" y="0"/>
            <a:ext cx="9144000" cy="5143500"/>
          </a:xfrm>
          <a:prstGeom prst="rect">
            <a:avLst/>
          </a:prstGeom>
          <a:solidFill>
            <a:srgbClr val="1B2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F253CE-C578-8040-B62C-81B2629E7DD0}"/>
              </a:ext>
            </a:extLst>
          </p:cNvPr>
          <p:cNvSpPr>
            <a:spLocks noGrp="1"/>
          </p:cNvSpPr>
          <p:nvPr>
            <p:ph type="title"/>
          </p:nvPr>
        </p:nvSpPr>
        <p:spPr>
          <a:xfrm>
            <a:off x="288001" y="719213"/>
            <a:ext cx="8568662" cy="369332"/>
          </a:xfrm>
        </p:spPr>
        <p:txBody>
          <a:bodyPr/>
          <a:lstStyle>
            <a:lvl1pPr>
              <a:defRPr>
                <a:solidFill>
                  <a:schemeClr val="bg1"/>
                </a:solidFill>
              </a:defRPr>
            </a:lvl1pPr>
          </a:lstStyle>
          <a:p>
            <a:r>
              <a:rPr lang="en-GB"/>
              <a:t>Click to edit Master title style</a:t>
            </a:r>
            <a:endParaRPr lang="en-US"/>
          </a:p>
        </p:txBody>
      </p:sp>
      <p:sp>
        <p:nvSpPr>
          <p:cNvPr id="5" name="Picture Placeholder 4">
            <a:extLst>
              <a:ext uri="{FF2B5EF4-FFF2-40B4-BE49-F238E27FC236}">
                <a16:creationId xmlns:a16="http://schemas.microsoft.com/office/drawing/2014/main" id="{2C0A5604-E47F-CB47-A321-E22095C22EAC}"/>
              </a:ext>
            </a:extLst>
          </p:cNvPr>
          <p:cNvSpPr>
            <a:spLocks noGrp="1"/>
          </p:cNvSpPr>
          <p:nvPr>
            <p:ph type="pic" sz="quarter" idx="10"/>
          </p:nvPr>
        </p:nvSpPr>
        <p:spPr>
          <a:xfrm>
            <a:off x="287338" y="1228725"/>
            <a:ext cx="8569325" cy="3627438"/>
          </a:xfrm>
        </p:spPr>
        <p:txBody>
          <a:bodyPr/>
          <a:lstStyle/>
          <a:p>
            <a:endParaRPr lang="en-US"/>
          </a:p>
        </p:txBody>
      </p:sp>
      <p:cxnSp>
        <p:nvCxnSpPr>
          <p:cNvPr id="9" name="Straight Connector 8">
            <a:extLst>
              <a:ext uri="{FF2B5EF4-FFF2-40B4-BE49-F238E27FC236}">
                <a16:creationId xmlns:a16="http://schemas.microsoft.com/office/drawing/2014/main" id="{F3B3FA4F-EE1F-ED43-987F-7EC8977594B4}"/>
              </a:ext>
            </a:extLst>
          </p:cNvPr>
          <p:cNvCxnSpPr>
            <a:cxnSpLocks/>
          </p:cNvCxnSpPr>
          <p:nvPr userDrawn="1"/>
        </p:nvCxnSpPr>
        <p:spPr>
          <a:xfrm>
            <a:off x="287338" y="606154"/>
            <a:ext cx="8569325"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62373D5-1A51-654E-AACE-82034DC1653E}"/>
              </a:ext>
            </a:extLst>
          </p:cNvPr>
          <p:cNvSpPr txBox="1"/>
          <p:nvPr userDrawn="1"/>
        </p:nvSpPr>
        <p:spPr>
          <a:xfrm>
            <a:off x="8389647" y="226259"/>
            <a:ext cx="457200" cy="215444"/>
          </a:xfrm>
          <a:prstGeom prst="rect">
            <a:avLst/>
          </a:prstGeom>
          <a:noFill/>
        </p:spPr>
        <p:txBody>
          <a:bodyPr wrap="square" lIns="0" tIns="0" rIns="0" bIns="0" rtlCol="0">
            <a:spAutoFit/>
          </a:bodyPr>
          <a:lstStyle/>
          <a:p>
            <a:pPr algn="r"/>
            <a:fld id="{B8179B66-FE0D-564D-8677-D1A941BFA352}" type="slidenum">
              <a:rPr lang="en-US" sz="1400" smtClean="0">
                <a:solidFill>
                  <a:schemeClr val="bg1"/>
                </a:solidFill>
              </a:rPr>
              <a:t>‹#›</a:t>
            </a:fld>
            <a:endParaRPr lang="en-US" sz="1050">
              <a:solidFill>
                <a:schemeClr val="bg1"/>
              </a:solidFill>
            </a:endParaRPr>
          </a:p>
        </p:txBody>
      </p:sp>
      <p:pic>
        <p:nvPicPr>
          <p:cNvPr id="11" name="Picture 10" descr="Logo&#10;&#10;Description automatically generated">
            <a:extLst>
              <a:ext uri="{FF2B5EF4-FFF2-40B4-BE49-F238E27FC236}">
                <a16:creationId xmlns:a16="http://schemas.microsoft.com/office/drawing/2014/main" id="{B4C245A5-DC06-564C-B626-1F87465EACF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33090" y="97087"/>
            <a:ext cx="1440000" cy="469392"/>
          </a:xfrm>
          <a:prstGeom prst="rect">
            <a:avLst/>
          </a:prstGeom>
        </p:spPr>
      </p:pic>
    </p:spTree>
    <p:extLst>
      <p:ext uri="{BB962C8B-B14F-4D97-AF65-F5344CB8AC3E}">
        <p14:creationId xmlns:p14="http://schemas.microsoft.com/office/powerpoint/2010/main" val="20078607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Agenda Opt 2">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BA67B93-5503-49C7-ADB5-EF3AECD1A8D5}"/>
              </a:ext>
            </a:extLst>
          </p:cNvPr>
          <p:cNvSpPr>
            <a:spLocks noGrp="1"/>
          </p:cNvSpPr>
          <p:nvPr>
            <p:ph type="body" sz="quarter" idx="10"/>
          </p:nvPr>
        </p:nvSpPr>
        <p:spPr>
          <a:xfrm>
            <a:off x="285752" y="283354"/>
            <a:ext cx="8566305" cy="1173971"/>
          </a:xfrm>
        </p:spPr>
        <p:txBody>
          <a:bodyPr tIns="0" bIns="0" anchor="t">
            <a:normAutofit/>
          </a:bodyPr>
          <a:lstStyle>
            <a:lvl1pPr>
              <a:lnSpc>
                <a:spcPct val="80000"/>
              </a:lnSpc>
              <a:defRPr sz="4500" cap="none">
                <a:solidFill>
                  <a:srgbClr val="005D99"/>
                </a:solidFill>
              </a:defRPr>
            </a:lvl1pPr>
            <a:lvl2pPr>
              <a:defRPr sz="4500"/>
            </a:lvl2pPr>
            <a:lvl3pPr>
              <a:defRPr sz="4500"/>
            </a:lvl3pPr>
            <a:lvl4pPr>
              <a:defRPr sz="4500"/>
            </a:lvl4pPr>
            <a:lvl5pPr>
              <a:defRPr sz="4500"/>
            </a:lvl5pPr>
          </a:lstStyle>
          <a:p>
            <a:pPr lvl="0"/>
            <a:r>
              <a:rPr lang="en-US"/>
              <a:t>Click to edit</a:t>
            </a:r>
          </a:p>
        </p:txBody>
      </p:sp>
      <p:sp>
        <p:nvSpPr>
          <p:cNvPr id="70" name="Text Placeholder 44">
            <a:extLst>
              <a:ext uri="{FF2B5EF4-FFF2-40B4-BE49-F238E27FC236}">
                <a16:creationId xmlns:a16="http://schemas.microsoft.com/office/drawing/2014/main" id="{62554568-01B3-4431-8A8E-3067ECE43FA1}"/>
              </a:ext>
            </a:extLst>
          </p:cNvPr>
          <p:cNvSpPr>
            <a:spLocks noGrp="1"/>
          </p:cNvSpPr>
          <p:nvPr>
            <p:ph type="body" sz="quarter" idx="32" hasCustomPrompt="1"/>
          </p:nvPr>
        </p:nvSpPr>
        <p:spPr>
          <a:xfrm>
            <a:off x="298134" y="3259510"/>
            <a:ext cx="1179462" cy="524392"/>
          </a:xfrm>
        </p:spPr>
        <p:txBody>
          <a:bodyPr anchor="b">
            <a:normAutofit/>
          </a:bodyPr>
          <a:lstStyle>
            <a:lvl1pPr>
              <a:defRPr sz="2400">
                <a:solidFill>
                  <a:srgbClr val="005D99"/>
                </a:solidFill>
                <a:latin typeface="+mj-lt"/>
              </a:defRPr>
            </a:lvl1pPr>
          </a:lstStyle>
          <a:p>
            <a:pPr lvl="0"/>
            <a:r>
              <a:rPr lang="en-US"/>
              <a:t>06</a:t>
            </a:r>
            <a:endParaRPr lang="en-GB"/>
          </a:p>
        </p:txBody>
      </p:sp>
      <p:sp>
        <p:nvSpPr>
          <p:cNvPr id="71" name="Text Placeholder 44">
            <a:extLst>
              <a:ext uri="{FF2B5EF4-FFF2-40B4-BE49-F238E27FC236}">
                <a16:creationId xmlns:a16="http://schemas.microsoft.com/office/drawing/2014/main" id="{CCA78229-FDF4-4DB6-B436-CBCFEF931441}"/>
              </a:ext>
            </a:extLst>
          </p:cNvPr>
          <p:cNvSpPr>
            <a:spLocks noGrp="1"/>
          </p:cNvSpPr>
          <p:nvPr>
            <p:ph type="body" sz="quarter" idx="33" hasCustomPrompt="1"/>
          </p:nvPr>
        </p:nvSpPr>
        <p:spPr>
          <a:xfrm>
            <a:off x="2143298" y="3259510"/>
            <a:ext cx="1179462" cy="524392"/>
          </a:xfrm>
        </p:spPr>
        <p:txBody>
          <a:bodyPr anchor="b">
            <a:normAutofit/>
          </a:bodyPr>
          <a:lstStyle>
            <a:lvl1pPr>
              <a:defRPr sz="2400">
                <a:solidFill>
                  <a:srgbClr val="005D99"/>
                </a:solidFill>
                <a:latin typeface="+mj-lt"/>
              </a:defRPr>
            </a:lvl1pPr>
          </a:lstStyle>
          <a:p>
            <a:pPr lvl="0"/>
            <a:r>
              <a:rPr lang="en-US"/>
              <a:t>07</a:t>
            </a:r>
            <a:endParaRPr lang="en-GB"/>
          </a:p>
        </p:txBody>
      </p:sp>
      <p:sp>
        <p:nvSpPr>
          <p:cNvPr id="72" name="Text Placeholder 44">
            <a:extLst>
              <a:ext uri="{FF2B5EF4-FFF2-40B4-BE49-F238E27FC236}">
                <a16:creationId xmlns:a16="http://schemas.microsoft.com/office/drawing/2014/main" id="{FDE571CC-167D-47E3-8000-11E1185523A8}"/>
              </a:ext>
            </a:extLst>
          </p:cNvPr>
          <p:cNvSpPr>
            <a:spLocks noGrp="1"/>
          </p:cNvSpPr>
          <p:nvPr>
            <p:ph type="body" sz="quarter" idx="34" hasCustomPrompt="1"/>
          </p:nvPr>
        </p:nvSpPr>
        <p:spPr>
          <a:xfrm>
            <a:off x="3988461" y="3259510"/>
            <a:ext cx="1179462" cy="524392"/>
          </a:xfrm>
        </p:spPr>
        <p:txBody>
          <a:bodyPr anchor="b">
            <a:normAutofit/>
          </a:bodyPr>
          <a:lstStyle>
            <a:lvl1pPr>
              <a:defRPr sz="2400">
                <a:solidFill>
                  <a:srgbClr val="005D99"/>
                </a:solidFill>
                <a:latin typeface="+mj-lt"/>
              </a:defRPr>
            </a:lvl1pPr>
          </a:lstStyle>
          <a:p>
            <a:pPr lvl="0"/>
            <a:r>
              <a:rPr lang="en-US"/>
              <a:t>08</a:t>
            </a:r>
            <a:endParaRPr lang="en-GB"/>
          </a:p>
        </p:txBody>
      </p:sp>
      <p:sp>
        <p:nvSpPr>
          <p:cNvPr id="73" name="Text Placeholder 44">
            <a:extLst>
              <a:ext uri="{FF2B5EF4-FFF2-40B4-BE49-F238E27FC236}">
                <a16:creationId xmlns:a16="http://schemas.microsoft.com/office/drawing/2014/main" id="{67D8E360-3B8E-42E3-A131-BBB8259C20D9}"/>
              </a:ext>
            </a:extLst>
          </p:cNvPr>
          <p:cNvSpPr>
            <a:spLocks noGrp="1"/>
          </p:cNvSpPr>
          <p:nvPr>
            <p:ph type="body" sz="quarter" idx="35" hasCustomPrompt="1"/>
          </p:nvPr>
        </p:nvSpPr>
        <p:spPr>
          <a:xfrm>
            <a:off x="5833625" y="3259510"/>
            <a:ext cx="1179462" cy="524392"/>
          </a:xfrm>
        </p:spPr>
        <p:txBody>
          <a:bodyPr anchor="b">
            <a:normAutofit/>
          </a:bodyPr>
          <a:lstStyle>
            <a:lvl1pPr>
              <a:defRPr sz="2400">
                <a:solidFill>
                  <a:srgbClr val="005D99"/>
                </a:solidFill>
                <a:latin typeface="+mj-lt"/>
              </a:defRPr>
            </a:lvl1pPr>
          </a:lstStyle>
          <a:p>
            <a:pPr lvl="0"/>
            <a:r>
              <a:rPr lang="en-US"/>
              <a:t>09</a:t>
            </a:r>
            <a:endParaRPr lang="en-GB"/>
          </a:p>
        </p:txBody>
      </p:sp>
      <p:sp>
        <p:nvSpPr>
          <p:cNvPr id="74" name="Text Placeholder 44">
            <a:extLst>
              <a:ext uri="{FF2B5EF4-FFF2-40B4-BE49-F238E27FC236}">
                <a16:creationId xmlns:a16="http://schemas.microsoft.com/office/drawing/2014/main" id="{95023161-89C9-4A6B-93C9-5CCEA219CEE8}"/>
              </a:ext>
            </a:extLst>
          </p:cNvPr>
          <p:cNvSpPr>
            <a:spLocks noGrp="1"/>
          </p:cNvSpPr>
          <p:nvPr>
            <p:ph type="body" sz="quarter" idx="36" hasCustomPrompt="1"/>
          </p:nvPr>
        </p:nvSpPr>
        <p:spPr>
          <a:xfrm>
            <a:off x="7678788" y="3259510"/>
            <a:ext cx="1179462" cy="524392"/>
          </a:xfrm>
        </p:spPr>
        <p:txBody>
          <a:bodyPr anchor="b">
            <a:normAutofit/>
          </a:bodyPr>
          <a:lstStyle>
            <a:lvl1pPr>
              <a:defRPr sz="2400">
                <a:solidFill>
                  <a:srgbClr val="005D99"/>
                </a:solidFill>
                <a:latin typeface="+mj-lt"/>
              </a:defRPr>
            </a:lvl1pPr>
          </a:lstStyle>
          <a:p>
            <a:pPr lvl="0"/>
            <a:r>
              <a:rPr lang="en-US"/>
              <a:t>10</a:t>
            </a:r>
            <a:endParaRPr lang="en-GB"/>
          </a:p>
        </p:txBody>
      </p:sp>
      <p:sp>
        <p:nvSpPr>
          <p:cNvPr id="75" name="Text Placeholder 44">
            <a:extLst>
              <a:ext uri="{FF2B5EF4-FFF2-40B4-BE49-F238E27FC236}">
                <a16:creationId xmlns:a16="http://schemas.microsoft.com/office/drawing/2014/main" id="{D012A4F1-1A7B-4861-AAD0-9C8C48E69A0B}"/>
              </a:ext>
            </a:extLst>
          </p:cNvPr>
          <p:cNvSpPr>
            <a:spLocks noGrp="1"/>
          </p:cNvSpPr>
          <p:nvPr>
            <p:ph type="body" sz="quarter" idx="42" hasCustomPrompt="1"/>
          </p:nvPr>
        </p:nvSpPr>
        <p:spPr>
          <a:xfrm>
            <a:off x="298134" y="1772312"/>
            <a:ext cx="1179462" cy="524392"/>
          </a:xfrm>
        </p:spPr>
        <p:txBody>
          <a:bodyPr anchor="b">
            <a:normAutofit/>
          </a:bodyPr>
          <a:lstStyle>
            <a:lvl1pPr>
              <a:defRPr sz="2400">
                <a:solidFill>
                  <a:srgbClr val="005D99"/>
                </a:solidFill>
                <a:latin typeface="+mj-lt"/>
              </a:defRPr>
            </a:lvl1pPr>
          </a:lstStyle>
          <a:p>
            <a:pPr lvl="0"/>
            <a:r>
              <a:rPr lang="en-US"/>
              <a:t>01</a:t>
            </a:r>
            <a:endParaRPr lang="en-GB"/>
          </a:p>
        </p:txBody>
      </p:sp>
      <p:sp>
        <p:nvSpPr>
          <p:cNvPr id="76" name="Text Placeholder 44">
            <a:extLst>
              <a:ext uri="{FF2B5EF4-FFF2-40B4-BE49-F238E27FC236}">
                <a16:creationId xmlns:a16="http://schemas.microsoft.com/office/drawing/2014/main" id="{87432211-FA1B-4912-9E9D-1B7D1089CA20}"/>
              </a:ext>
            </a:extLst>
          </p:cNvPr>
          <p:cNvSpPr>
            <a:spLocks noGrp="1"/>
          </p:cNvSpPr>
          <p:nvPr>
            <p:ph type="body" sz="quarter" idx="43" hasCustomPrompt="1"/>
          </p:nvPr>
        </p:nvSpPr>
        <p:spPr>
          <a:xfrm>
            <a:off x="2143298" y="1772312"/>
            <a:ext cx="1179462" cy="524392"/>
          </a:xfrm>
        </p:spPr>
        <p:txBody>
          <a:bodyPr anchor="b">
            <a:normAutofit/>
          </a:bodyPr>
          <a:lstStyle>
            <a:lvl1pPr>
              <a:defRPr sz="2400">
                <a:solidFill>
                  <a:srgbClr val="005D99"/>
                </a:solidFill>
                <a:latin typeface="+mj-lt"/>
              </a:defRPr>
            </a:lvl1pPr>
          </a:lstStyle>
          <a:p>
            <a:pPr lvl="0"/>
            <a:r>
              <a:rPr lang="en-US"/>
              <a:t>02</a:t>
            </a:r>
            <a:endParaRPr lang="en-GB"/>
          </a:p>
        </p:txBody>
      </p:sp>
      <p:sp>
        <p:nvSpPr>
          <p:cNvPr id="77" name="Text Placeholder 44">
            <a:extLst>
              <a:ext uri="{FF2B5EF4-FFF2-40B4-BE49-F238E27FC236}">
                <a16:creationId xmlns:a16="http://schemas.microsoft.com/office/drawing/2014/main" id="{3D1567CD-545E-4481-AA52-EAB26F307DE5}"/>
              </a:ext>
            </a:extLst>
          </p:cNvPr>
          <p:cNvSpPr>
            <a:spLocks noGrp="1"/>
          </p:cNvSpPr>
          <p:nvPr>
            <p:ph type="body" sz="quarter" idx="44" hasCustomPrompt="1"/>
          </p:nvPr>
        </p:nvSpPr>
        <p:spPr>
          <a:xfrm>
            <a:off x="3988461" y="1772312"/>
            <a:ext cx="1179462" cy="524392"/>
          </a:xfrm>
        </p:spPr>
        <p:txBody>
          <a:bodyPr anchor="b">
            <a:normAutofit/>
          </a:bodyPr>
          <a:lstStyle>
            <a:lvl1pPr>
              <a:defRPr sz="2400">
                <a:solidFill>
                  <a:srgbClr val="005D99"/>
                </a:solidFill>
                <a:latin typeface="+mj-lt"/>
              </a:defRPr>
            </a:lvl1pPr>
          </a:lstStyle>
          <a:p>
            <a:pPr lvl="0"/>
            <a:r>
              <a:rPr lang="en-US"/>
              <a:t>03</a:t>
            </a:r>
            <a:endParaRPr lang="en-GB"/>
          </a:p>
        </p:txBody>
      </p:sp>
      <p:sp>
        <p:nvSpPr>
          <p:cNvPr id="78" name="Text Placeholder 44">
            <a:extLst>
              <a:ext uri="{FF2B5EF4-FFF2-40B4-BE49-F238E27FC236}">
                <a16:creationId xmlns:a16="http://schemas.microsoft.com/office/drawing/2014/main" id="{C4A7E19B-BA4C-4167-B678-685C3673D0E0}"/>
              </a:ext>
            </a:extLst>
          </p:cNvPr>
          <p:cNvSpPr>
            <a:spLocks noGrp="1"/>
          </p:cNvSpPr>
          <p:nvPr>
            <p:ph type="body" sz="quarter" idx="45" hasCustomPrompt="1"/>
          </p:nvPr>
        </p:nvSpPr>
        <p:spPr>
          <a:xfrm>
            <a:off x="5833625" y="1772312"/>
            <a:ext cx="1179462" cy="524392"/>
          </a:xfrm>
        </p:spPr>
        <p:txBody>
          <a:bodyPr anchor="b">
            <a:normAutofit/>
          </a:bodyPr>
          <a:lstStyle>
            <a:lvl1pPr>
              <a:defRPr sz="2400">
                <a:solidFill>
                  <a:srgbClr val="005D99"/>
                </a:solidFill>
                <a:latin typeface="+mj-lt"/>
              </a:defRPr>
            </a:lvl1pPr>
          </a:lstStyle>
          <a:p>
            <a:pPr lvl="0"/>
            <a:r>
              <a:rPr lang="en-US"/>
              <a:t>04</a:t>
            </a:r>
            <a:endParaRPr lang="en-GB"/>
          </a:p>
        </p:txBody>
      </p:sp>
      <p:sp>
        <p:nvSpPr>
          <p:cNvPr id="79" name="Text Placeholder 44">
            <a:extLst>
              <a:ext uri="{FF2B5EF4-FFF2-40B4-BE49-F238E27FC236}">
                <a16:creationId xmlns:a16="http://schemas.microsoft.com/office/drawing/2014/main" id="{33092D62-8436-4A51-8071-52D0BA46EF8C}"/>
              </a:ext>
            </a:extLst>
          </p:cNvPr>
          <p:cNvSpPr>
            <a:spLocks noGrp="1"/>
          </p:cNvSpPr>
          <p:nvPr>
            <p:ph type="body" sz="quarter" idx="46" hasCustomPrompt="1"/>
          </p:nvPr>
        </p:nvSpPr>
        <p:spPr>
          <a:xfrm>
            <a:off x="7678788" y="1772312"/>
            <a:ext cx="1179462" cy="524392"/>
          </a:xfrm>
        </p:spPr>
        <p:txBody>
          <a:bodyPr anchor="b">
            <a:normAutofit/>
          </a:bodyPr>
          <a:lstStyle>
            <a:lvl1pPr>
              <a:defRPr sz="2400">
                <a:solidFill>
                  <a:srgbClr val="005D99"/>
                </a:solidFill>
                <a:latin typeface="+mj-lt"/>
              </a:defRPr>
            </a:lvl1pPr>
          </a:lstStyle>
          <a:p>
            <a:pPr lvl="0"/>
            <a:r>
              <a:rPr lang="en-US"/>
              <a:t>05</a:t>
            </a:r>
            <a:endParaRPr lang="en-GB"/>
          </a:p>
        </p:txBody>
      </p:sp>
      <p:sp>
        <p:nvSpPr>
          <p:cNvPr id="80" name="Text Placeholder 2">
            <a:extLst>
              <a:ext uri="{FF2B5EF4-FFF2-40B4-BE49-F238E27FC236}">
                <a16:creationId xmlns:a16="http://schemas.microsoft.com/office/drawing/2014/main" id="{439731EE-FBBF-4749-8E58-161D1BD24B6E}"/>
              </a:ext>
            </a:extLst>
          </p:cNvPr>
          <p:cNvSpPr>
            <a:spLocks noGrp="1"/>
          </p:cNvSpPr>
          <p:nvPr>
            <p:ph type="body" sz="quarter" idx="13" hasCustomPrompt="1"/>
          </p:nvPr>
        </p:nvSpPr>
        <p:spPr>
          <a:xfrm>
            <a:off x="298134" y="2369606"/>
            <a:ext cx="1185653" cy="722253"/>
          </a:xfrm>
        </p:spPr>
        <p:txBody>
          <a:bodyPr>
            <a:normAutofit/>
          </a:bodyPr>
          <a:lstStyle>
            <a:lvl1pPr>
              <a:lnSpc>
                <a:spcPct val="90000"/>
              </a:lnSpc>
              <a:defRPr sz="1200" b="0" cap="none">
                <a:solidFill>
                  <a:schemeClr val="tx1"/>
                </a:solidFill>
                <a:latin typeface="+mn-lt"/>
              </a:defRPr>
            </a:lvl1pPr>
            <a:lvl2pPr marL="41672" indent="0">
              <a:buNone/>
              <a:defRPr>
                <a:latin typeface="Graphik Regular" panose="020B0503030202060203" pitchFamily="34" charset="0"/>
              </a:defRPr>
            </a:lvl2pPr>
            <a:lvl3pPr>
              <a:defRPr>
                <a:latin typeface="Graphik Regular" panose="020B0503030202060203" pitchFamily="34" charset="0"/>
              </a:defRPr>
            </a:lvl3pPr>
            <a:lvl4pPr>
              <a:defRPr>
                <a:latin typeface="Graphik Regular" panose="020B0503030202060203" pitchFamily="34" charset="0"/>
              </a:defRPr>
            </a:lvl4pPr>
            <a:lvl5pPr>
              <a:defRPr>
                <a:latin typeface="Graphik Regular" panose="020B0503030202060203" pitchFamily="34" charset="0"/>
              </a:defRPr>
            </a:lvl5pPr>
          </a:lstStyle>
          <a:p>
            <a:pPr lvl="0"/>
            <a:r>
              <a:rPr lang="en-US"/>
              <a:t>Click to edit master text styles</a:t>
            </a:r>
          </a:p>
        </p:txBody>
      </p:sp>
      <p:sp>
        <p:nvSpPr>
          <p:cNvPr id="81" name="Text Placeholder 2">
            <a:extLst>
              <a:ext uri="{FF2B5EF4-FFF2-40B4-BE49-F238E27FC236}">
                <a16:creationId xmlns:a16="http://schemas.microsoft.com/office/drawing/2014/main" id="{53987512-4428-45A6-9E5A-ECC62C5A7845}"/>
              </a:ext>
            </a:extLst>
          </p:cNvPr>
          <p:cNvSpPr>
            <a:spLocks noGrp="1"/>
          </p:cNvSpPr>
          <p:nvPr>
            <p:ph type="body" sz="quarter" idx="53" hasCustomPrompt="1"/>
          </p:nvPr>
        </p:nvSpPr>
        <p:spPr>
          <a:xfrm>
            <a:off x="2146392" y="2357782"/>
            <a:ext cx="1179462" cy="722253"/>
          </a:xfrm>
        </p:spPr>
        <p:txBody>
          <a:bodyPr>
            <a:normAutofit/>
          </a:bodyPr>
          <a:lstStyle>
            <a:lvl1pPr>
              <a:lnSpc>
                <a:spcPct val="90000"/>
              </a:lnSpc>
              <a:defRPr sz="1200" b="0" cap="none">
                <a:solidFill>
                  <a:schemeClr val="tx1"/>
                </a:solidFill>
                <a:latin typeface="+mn-lt"/>
              </a:defRPr>
            </a:lvl1pPr>
            <a:lvl2pPr marL="41672" indent="0">
              <a:buNone/>
              <a:defRPr>
                <a:latin typeface="Graphik Regular" panose="020B0503030202060203" pitchFamily="34" charset="0"/>
              </a:defRPr>
            </a:lvl2pPr>
            <a:lvl3pPr>
              <a:defRPr>
                <a:latin typeface="Graphik Regular" panose="020B0503030202060203" pitchFamily="34" charset="0"/>
              </a:defRPr>
            </a:lvl3pPr>
            <a:lvl4pPr>
              <a:defRPr>
                <a:latin typeface="Graphik Regular" panose="020B0503030202060203" pitchFamily="34" charset="0"/>
              </a:defRPr>
            </a:lvl4pPr>
            <a:lvl5pPr>
              <a:defRPr>
                <a:latin typeface="Graphik Regular" panose="020B0503030202060203" pitchFamily="34" charset="0"/>
              </a:defRPr>
            </a:lvl5pPr>
          </a:lstStyle>
          <a:p>
            <a:pPr lvl="0"/>
            <a:r>
              <a:rPr lang="en-US"/>
              <a:t>Click to edit master text styles</a:t>
            </a:r>
          </a:p>
        </p:txBody>
      </p:sp>
      <p:sp>
        <p:nvSpPr>
          <p:cNvPr id="82" name="Text Placeholder 2">
            <a:extLst>
              <a:ext uri="{FF2B5EF4-FFF2-40B4-BE49-F238E27FC236}">
                <a16:creationId xmlns:a16="http://schemas.microsoft.com/office/drawing/2014/main" id="{722F4D46-D274-4F10-ABA0-DD9EA3E92016}"/>
              </a:ext>
            </a:extLst>
          </p:cNvPr>
          <p:cNvSpPr>
            <a:spLocks noGrp="1"/>
          </p:cNvSpPr>
          <p:nvPr>
            <p:ph type="body" sz="quarter" idx="54" hasCustomPrompt="1"/>
          </p:nvPr>
        </p:nvSpPr>
        <p:spPr>
          <a:xfrm>
            <a:off x="3988459" y="2371976"/>
            <a:ext cx="1185653" cy="722253"/>
          </a:xfrm>
        </p:spPr>
        <p:txBody>
          <a:bodyPr>
            <a:normAutofit/>
          </a:bodyPr>
          <a:lstStyle>
            <a:lvl1pPr>
              <a:lnSpc>
                <a:spcPct val="90000"/>
              </a:lnSpc>
              <a:defRPr sz="1200" b="0" cap="none">
                <a:solidFill>
                  <a:schemeClr val="tx1"/>
                </a:solidFill>
                <a:latin typeface="+mn-lt"/>
              </a:defRPr>
            </a:lvl1pPr>
            <a:lvl2pPr marL="41672" indent="0">
              <a:buNone/>
              <a:defRPr>
                <a:latin typeface="Graphik Regular" panose="020B0503030202060203" pitchFamily="34" charset="0"/>
              </a:defRPr>
            </a:lvl2pPr>
            <a:lvl3pPr>
              <a:defRPr>
                <a:latin typeface="Graphik Regular" panose="020B0503030202060203" pitchFamily="34" charset="0"/>
              </a:defRPr>
            </a:lvl3pPr>
            <a:lvl4pPr>
              <a:defRPr>
                <a:latin typeface="Graphik Regular" panose="020B0503030202060203" pitchFamily="34" charset="0"/>
              </a:defRPr>
            </a:lvl4pPr>
            <a:lvl5pPr>
              <a:defRPr>
                <a:latin typeface="Graphik Regular" panose="020B0503030202060203" pitchFamily="34" charset="0"/>
              </a:defRPr>
            </a:lvl5pPr>
          </a:lstStyle>
          <a:p>
            <a:pPr lvl="0"/>
            <a:r>
              <a:rPr lang="en-US"/>
              <a:t>Click to edit master text styles</a:t>
            </a:r>
          </a:p>
        </p:txBody>
      </p:sp>
      <p:sp>
        <p:nvSpPr>
          <p:cNvPr id="83" name="Text Placeholder 2">
            <a:extLst>
              <a:ext uri="{FF2B5EF4-FFF2-40B4-BE49-F238E27FC236}">
                <a16:creationId xmlns:a16="http://schemas.microsoft.com/office/drawing/2014/main" id="{9F91BFBD-9636-4FD4-8F52-6E39E26F0721}"/>
              </a:ext>
            </a:extLst>
          </p:cNvPr>
          <p:cNvSpPr>
            <a:spLocks noGrp="1"/>
          </p:cNvSpPr>
          <p:nvPr>
            <p:ph type="body" sz="quarter" idx="55" hasCustomPrompt="1"/>
          </p:nvPr>
        </p:nvSpPr>
        <p:spPr>
          <a:xfrm>
            <a:off x="5836718" y="2360151"/>
            <a:ext cx="1179462" cy="722253"/>
          </a:xfrm>
        </p:spPr>
        <p:txBody>
          <a:bodyPr>
            <a:normAutofit/>
          </a:bodyPr>
          <a:lstStyle>
            <a:lvl1pPr>
              <a:lnSpc>
                <a:spcPct val="90000"/>
              </a:lnSpc>
              <a:defRPr sz="1200" b="0" cap="none">
                <a:solidFill>
                  <a:schemeClr val="tx1"/>
                </a:solidFill>
                <a:latin typeface="+mn-lt"/>
              </a:defRPr>
            </a:lvl1pPr>
            <a:lvl2pPr marL="41672" indent="0">
              <a:buNone/>
              <a:defRPr>
                <a:latin typeface="Graphik Regular" panose="020B0503030202060203" pitchFamily="34" charset="0"/>
              </a:defRPr>
            </a:lvl2pPr>
            <a:lvl3pPr>
              <a:defRPr>
                <a:latin typeface="Graphik Regular" panose="020B0503030202060203" pitchFamily="34" charset="0"/>
              </a:defRPr>
            </a:lvl3pPr>
            <a:lvl4pPr>
              <a:defRPr>
                <a:latin typeface="Graphik Regular" panose="020B0503030202060203" pitchFamily="34" charset="0"/>
              </a:defRPr>
            </a:lvl4pPr>
            <a:lvl5pPr>
              <a:defRPr>
                <a:latin typeface="Graphik Regular" panose="020B0503030202060203" pitchFamily="34" charset="0"/>
              </a:defRPr>
            </a:lvl5pPr>
          </a:lstStyle>
          <a:p>
            <a:pPr lvl="0"/>
            <a:r>
              <a:rPr lang="en-US"/>
              <a:t>Click to edit master text styles</a:t>
            </a:r>
          </a:p>
        </p:txBody>
      </p:sp>
      <p:sp>
        <p:nvSpPr>
          <p:cNvPr id="84" name="Text Placeholder 2">
            <a:extLst>
              <a:ext uri="{FF2B5EF4-FFF2-40B4-BE49-F238E27FC236}">
                <a16:creationId xmlns:a16="http://schemas.microsoft.com/office/drawing/2014/main" id="{F01AF8C0-E88B-47D4-9C57-68C82E55FF5F}"/>
              </a:ext>
            </a:extLst>
          </p:cNvPr>
          <p:cNvSpPr>
            <a:spLocks noGrp="1"/>
          </p:cNvSpPr>
          <p:nvPr>
            <p:ph type="body" sz="quarter" idx="56" hasCustomPrompt="1"/>
          </p:nvPr>
        </p:nvSpPr>
        <p:spPr>
          <a:xfrm>
            <a:off x="7678787" y="2358770"/>
            <a:ext cx="1179462" cy="722253"/>
          </a:xfrm>
        </p:spPr>
        <p:txBody>
          <a:bodyPr>
            <a:normAutofit/>
          </a:bodyPr>
          <a:lstStyle>
            <a:lvl1pPr>
              <a:lnSpc>
                <a:spcPct val="90000"/>
              </a:lnSpc>
              <a:defRPr sz="1200" b="0" cap="none">
                <a:solidFill>
                  <a:schemeClr val="tx1"/>
                </a:solidFill>
                <a:latin typeface="+mn-lt"/>
              </a:defRPr>
            </a:lvl1pPr>
            <a:lvl2pPr marL="41672" indent="0">
              <a:buNone/>
              <a:defRPr>
                <a:latin typeface="Graphik Regular" panose="020B0503030202060203" pitchFamily="34" charset="0"/>
              </a:defRPr>
            </a:lvl2pPr>
            <a:lvl3pPr>
              <a:defRPr>
                <a:latin typeface="Graphik Regular" panose="020B0503030202060203" pitchFamily="34" charset="0"/>
              </a:defRPr>
            </a:lvl3pPr>
            <a:lvl4pPr>
              <a:defRPr>
                <a:latin typeface="Graphik Regular" panose="020B0503030202060203" pitchFamily="34" charset="0"/>
              </a:defRPr>
            </a:lvl4pPr>
            <a:lvl5pPr>
              <a:defRPr>
                <a:latin typeface="Graphik Regular" panose="020B0503030202060203" pitchFamily="34" charset="0"/>
              </a:defRPr>
            </a:lvl5pPr>
          </a:lstStyle>
          <a:p>
            <a:pPr lvl="0"/>
            <a:r>
              <a:rPr lang="en-US"/>
              <a:t>Click to edit master text styles</a:t>
            </a:r>
          </a:p>
        </p:txBody>
      </p:sp>
      <p:sp>
        <p:nvSpPr>
          <p:cNvPr id="85" name="Text Placeholder 2">
            <a:extLst>
              <a:ext uri="{FF2B5EF4-FFF2-40B4-BE49-F238E27FC236}">
                <a16:creationId xmlns:a16="http://schemas.microsoft.com/office/drawing/2014/main" id="{02847DEE-A5F9-4C29-B154-1544212CE4E9}"/>
              </a:ext>
            </a:extLst>
          </p:cNvPr>
          <p:cNvSpPr>
            <a:spLocks noGrp="1"/>
          </p:cNvSpPr>
          <p:nvPr>
            <p:ph type="body" sz="quarter" idx="57" hasCustomPrompt="1"/>
          </p:nvPr>
        </p:nvSpPr>
        <p:spPr>
          <a:xfrm>
            <a:off x="291943" y="3856804"/>
            <a:ext cx="1185653" cy="722253"/>
          </a:xfrm>
        </p:spPr>
        <p:txBody>
          <a:bodyPr>
            <a:normAutofit/>
          </a:bodyPr>
          <a:lstStyle>
            <a:lvl1pPr>
              <a:lnSpc>
                <a:spcPct val="90000"/>
              </a:lnSpc>
              <a:defRPr sz="1200" b="0" cap="none">
                <a:solidFill>
                  <a:schemeClr val="tx1"/>
                </a:solidFill>
                <a:latin typeface="+mn-lt"/>
              </a:defRPr>
            </a:lvl1pPr>
            <a:lvl2pPr marL="41672" indent="0">
              <a:buNone/>
              <a:defRPr>
                <a:latin typeface="Graphik Regular" panose="020B0503030202060203" pitchFamily="34" charset="0"/>
              </a:defRPr>
            </a:lvl2pPr>
            <a:lvl3pPr>
              <a:defRPr>
                <a:latin typeface="Graphik Regular" panose="020B0503030202060203" pitchFamily="34" charset="0"/>
              </a:defRPr>
            </a:lvl3pPr>
            <a:lvl4pPr>
              <a:defRPr>
                <a:latin typeface="Graphik Regular" panose="020B0503030202060203" pitchFamily="34" charset="0"/>
              </a:defRPr>
            </a:lvl4pPr>
            <a:lvl5pPr>
              <a:defRPr>
                <a:latin typeface="Graphik Regular" panose="020B0503030202060203" pitchFamily="34" charset="0"/>
              </a:defRPr>
            </a:lvl5pPr>
          </a:lstStyle>
          <a:p>
            <a:pPr lvl="0"/>
            <a:r>
              <a:rPr lang="en-US"/>
              <a:t>Click to edit master text styles</a:t>
            </a:r>
          </a:p>
        </p:txBody>
      </p:sp>
      <p:sp>
        <p:nvSpPr>
          <p:cNvPr id="86" name="Text Placeholder 2">
            <a:extLst>
              <a:ext uri="{FF2B5EF4-FFF2-40B4-BE49-F238E27FC236}">
                <a16:creationId xmlns:a16="http://schemas.microsoft.com/office/drawing/2014/main" id="{8FDB1794-F8AB-4138-AAA1-A52DD6E79A3A}"/>
              </a:ext>
            </a:extLst>
          </p:cNvPr>
          <p:cNvSpPr>
            <a:spLocks noGrp="1"/>
          </p:cNvSpPr>
          <p:nvPr>
            <p:ph type="body" sz="quarter" idx="58" hasCustomPrompt="1"/>
          </p:nvPr>
        </p:nvSpPr>
        <p:spPr>
          <a:xfrm>
            <a:off x="2140201" y="3844979"/>
            <a:ext cx="1179462" cy="722253"/>
          </a:xfrm>
        </p:spPr>
        <p:txBody>
          <a:bodyPr>
            <a:normAutofit/>
          </a:bodyPr>
          <a:lstStyle>
            <a:lvl1pPr>
              <a:lnSpc>
                <a:spcPct val="90000"/>
              </a:lnSpc>
              <a:defRPr sz="1200" b="0" cap="none">
                <a:solidFill>
                  <a:schemeClr val="tx1"/>
                </a:solidFill>
                <a:latin typeface="+mn-lt"/>
              </a:defRPr>
            </a:lvl1pPr>
            <a:lvl2pPr marL="41672" indent="0">
              <a:buNone/>
              <a:defRPr>
                <a:latin typeface="Graphik Regular" panose="020B0503030202060203" pitchFamily="34" charset="0"/>
              </a:defRPr>
            </a:lvl2pPr>
            <a:lvl3pPr>
              <a:defRPr>
                <a:latin typeface="Graphik Regular" panose="020B0503030202060203" pitchFamily="34" charset="0"/>
              </a:defRPr>
            </a:lvl3pPr>
            <a:lvl4pPr>
              <a:defRPr>
                <a:latin typeface="Graphik Regular" panose="020B0503030202060203" pitchFamily="34" charset="0"/>
              </a:defRPr>
            </a:lvl4pPr>
            <a:lvl5pPr>
              <a:defRPr>
                <a:latin typeface="Graphik Regular" panose="020B0503030202060203" pitchFamily="34" charset="0"/>
              </a:defRPr>
            </a:lvl5pPr>
          </a:lstStyle>
          <a:p>
            <a:pPr lvl="0"/>
            <a:r>
              <a:rPr lang="en-US"/>
              <a:t>Click to edit master text styles</a:t>
            </a:r>
          </a:p>
        </p:txBody>
      </p:sp>
      <p:sp>
        <p:nvSpPr>
          <p:cNvPr id="87" name="Text Placeholder 2">
            <a:extLst>
              <a:ext uri="{FF2B5EF4-FFF2-40B4-BE49-F238E27FC236}">
                <a16:creationId xmlns:a16="http://schemas.microsoft.com/office/drawing/2014/main" id="{FC4FC8D5-B96C-437B-A281-3F7C9C7D71C8}"/>
              </a:ext>
            </a:extLst>
          </p:cNvPr>
          <p:cNvSpPr>
            <a:spLocks noGrp="1"/>
          </p:cNvSpPr>
          <p:nvPr>
            <p:ph type="body" sz="quarter" idx="59" hasCustomPrompt="1"/>
          </p:nvPr>
        </p:nvSpPr>
        <p:spPr>
          <a:xfrm>
            <a:off x="3982268" y="3859173"/>
            <a:ext cx="1185653" cy="722253"/>
          </a:xfrm>
        </p:spPr>
        <p:txBody>
          <a:bodyPr>
            <a:normAutofit/>
          </a:bodyPr>
          <a:lstStyle>
            <a:lvl1pPr>
              <a:lnSpc>
                <a:spcPct val="90000"/>
              </a:lnSpc>
              <a:defRPr sz="1200" b="0" cap="none">
                <a:solidFill>
                  <a:schemeClr val="tx1"/>
                </a:solidFill>
                <a:latin typeface="+mn-lt"/>
              </a:defRPr>
            </a:lvl1pPr>
            <a:lvl2pPr marL="41672" indent="0">
              <a:buNone/>
              <a:defRPr>
                <a:latin typeface="Graphik Regular" panose="020B0503030202060203" pitchFamily="34" charset="0"/>
              </a:defRPr>
            </a:lvl2pPr>
            <a:lvl3pPr>
              <a:defRPr>
                <a:latin typeface="Graphik Regular" panose="020B0503030202060203" pitchFamily="34" charset="0"/>
              </a:defRPr>
            </a:lvl3pPr>
            <a:lvl4pPr>
              <a:defRPr>
                <a:latin typeface="Graphik Regular" panose="020B0503030202060203" pitchFamily="34" charset="0"/>
              </a:defRPr>
            </a:lvl4pPr>
            <a:lvl5pPr>
              <a:defRPr>
                <a:latin typeface="Graphik Regular" panose="020B0503030202060203" pitchFamily="34" charset="0"/>
              </a:defRPr>
            </a:lvl5pPr>
          </a:lstStyle>
          <a:p>
            <a:pPr lvl="0"/>
            <a:r>
              <a:rPr lang="en-US"/>
              <a:t>Click to edit master text styles</a:t>
            </a:r>
          </a:p>
        </p:txBody>
      </p:sp>
      <p:sp>
        <p:nvSpPr>
          <p:cNvPr id="88" name="Text Placeholder 2">
            <a:extLst>
              <a:ext uri="{FF2B5EF4-FFF2-40B4-BE49-F238E27FC236}">
                <a16:creationId xmlns:a16="http://schemas.microsoft.com/office/drawing/2014/main" id="{8FD560F8-78FC-4428-9882-3934D9CBB659}"/>
              </a:ext>
            </a:extLst>
          </p:cNvPr>
          <p:cNvSpPr>
            <a:spLocks noGrp="1"/>
          </p:cNvSpPr>
          <p:nvPr>
            <p:ph type="body" sz="quarter" idx="60" hasCustomPrompt="1"/>
          </p:nvPr>
        </p:nvSpPr>
        <p:spPr>
          <a:xfrm>
            <a:off x="5830526" y="3847349"/>
            <a:ext cx="1179462" cy="722253"/>
          </a:xfrm>
        </p:spPr>
        <p:txBody>
          <a:bodyPr>
            <a:normAutofit/>
          </a:bodyPr>
          <a:lstStyle>
            <a:lvl1pPr>
              <a:lnSpc>
                <a:spcPct val="90000"/>
              </a:lnSpc>
              <a:defRPr sz="1200" b="0" cap="none">
                <a:solidFill>
                  <a:schemeClr val="tx1"/>
                </a:solidFill>
                <a:latin typeface="+mn-lt"/>
              </a:defRPr>
            </a:lvl1pPr>
            <a:lvl2pPr marL="41672" indent="0">
              <a:buNone/>
              <a:defRPr>
                <a:latin typeface="Graphik Regular" panose="020B0503030202060203" pitchFamily="34" charset="0"/>
              </a:defRPr>
            </a:lvl2pPr>
            <a:lvl3pPr>
              <a:defRPr>
                <a:latin typeface="Graphik Regular" panose="020B0503030202060203" pitchFamily="34" charset="0"/>
              </a:defRPr>
            </a:lvl3pPr>
            <a:lvl4pPr>
              <a:defRPr>
                <a:latin typeface="Graphik Regular" panose="020B0503030202060203" pitchFamily="34" charset="0"/>
              </a:defRPr>
            </a:lvl4pPr>
            <a:lvl5pPr>
              <a:defRPr>
                <a:latin typeface="Graphik Regular" panose="020B0503030202060203" pitchFamily="34" charset="0"/>
              </a:defRPr>
            </a:lvl5pPr>
          </a:lstStyle>
          <a:p>
            <a:pPr lvl="0"/>
            <a:r>
              <a:rPr lang="en-US"/>
              <a:t>Click to edit master text styles</a:t>
            </a:r>
          </a:p>
        </p:txBody>
      </p:sp>
      <p:sp>
        <p:nvSpPr>
          <p:cNvPr id="89" name="Text Placeholder 2">
            <a:extLst>
              <a:ext uri="{FF2B5EF4-FFF2-40B4-BE49-F238E27FC236}">
                <a16:creationId xmlns:a16="http://schemas.microsoft.com/office/drawing/2014/main" id="{176CA42E-BDE9-4A57-B993-296EED1BCB46}"/>
              </a:ext>
            </a:extLst>
          </p:cNvPr>
          <p:cNvSpPr>
            <a:spLocks noGrp="1"/>
          </p:cNvSpPr>
          <p:nvPr>
            <p:ph type="body" sz="quarter" idx="61" hasCustomPrompt="1"/>
          </p:nvPr>
        </p:nvSpPr>
        <p:spPr>
          <a:xfrm>
            <a:off x="7672595" y="3845967"/>
            <a:ext cx="1179462" cy="722253"/>
          </a:xfrm>
        </p:spPr>
        <p:txBody>
          <a:bodyPr>
            <a:normAutofit/>
          </a:bodyPr>
          <a:lstStyle>
            <a:lvl1pPr>
              <a:lnSpc>
                <a:spcPct val="90000"/>
              </a:lnSpc>
              <a:defRPr sz="1200" b="0" cap="none">
                <a:solidFill>
                  <a:schemeClr val="tx1"/>
                </a:solidFill>
                <a:latin typeface="+mn-lt"/>
              </a:defRPr>
            </a:lvl1pPr>
            <a:lvl2pPr marL="41672" indent="0">
              <a:buNone/>
              <a:defRPr>
                <a:latin typeface="Graphik Regular" panose="020B0503030202060203" pitchFamily="34" charset="0"/>
              </a:defRPr>
            </a:lvl2pPr>
            <a:lvl3pPr>
              <a:defRPr>
                <a:latin typeface="Graphik Regular" panose="020B0503030202060203" pitchFamily="34" charset="0"/>
              </a:defRPr>
            </a:lvl3pPr>
            <a:lvl4pPr>
              <a:defRPr>
                <a:latin typeface="Graphik Regular" panose="020B0503030202060203" pitchFamily="34" charset="0"/>
              </a:defRPr>
            </a:lvl4pPr>
            <a:lvl5pPr>
              <a:defRPr>
                <a:latin typeface="Graphik Regular" panose="020B0503030202060203" pitchFamily="34" charset="0"/>
              </a:defRPr>
            </a:lvl5pPr>
          </a:lstStyle>
          <a:p>
            <a:pPr lvl="0"/>
            <a:r>
              <a:rPr lang="en-US"/>
              <a:t>Click to edit master text styles</a:t>
            </a:r>
          </a:p>
        </p:txBody>
      </p:sp>
      <p:sp>
        <p:nvSpPr>
          <p:cNvPr id="25" name="Footer Placeholder 6">
            <a:extLst>
              <a:ext uri="{FF2B5EF4-FFF2-40B4-BE49-F238E27FC236}">
                <a16:creationId xmlns:a16="http://schemas.microsoft.com/office/drawing/2014/main" id="{766B9677-8E89-46D5-8EE7-EF3200FA2A2E}"/>
              </a:ext>
            </a:extLst>
          </p:cNvPr>
          <p:cNvSpPr>
            <a:spLocks noGrp="1"/>
          </p:cNvSpPr>
          <p:nvPr>
            <p:ph type="ftr" sz="quarter" idx="16"/>
          </p:nvPr>
        </p:nvSpPr>
        <p:spPr>
          <a:xfrm>
            <a:off x="285752" y="4889257"/>
            <a:ext cx="4286249" cy="154781"/>
          </a:xfrm>
          <a:prstGeom prst="rect">
            <a:avLst/>
          </a:prstGeom>
        </p:spPr>
        <p:txBody>
          <a:bodyPr lIns="0"/>
          <a:lstStyle>
            <a:lvl1pPr>
              <a:defRPr sz="600">
                <a:solidFill>
                  <a:schemeClr val="tx1">
                    <a:alpha val="40000"/>
                  </a:schemeClr>
                </a:solidFill>
              </a:defRPr>
            </a:lvl1pPr>
          </a:lstStyle>
          <a:p>
            <a:r>
              <a:rPr lang="en-US"/>
              <a:t>Copyright © 2020 Accenture. All rights reserved.</a:t>
            </a:r>
          </a:p>
        </p:txBody>
      </p:sp>
      <p:sp>
        <p:nvSpPr>
          <p:cNvPr id="26" name="Slide Number Placeholder 9">
            <a:extLst>
              <a:ext uri="{FF2B5EF4-FFF2-40B4-BE49-F238E27FC236}">
                <a16:creationId xmlns:a16="http://schemas.microsoft.com/office/drawing/2014/main" id="{5A310842-9571-458A-83A9-1D3D1F0BF431}"/>
              </a:ext>
            </a:extLst>
          </p:cNvPr>
          <p:cNvSpPr>
            <a:spLocks noGrp="1"/>
          </p:cNvSpPr>
          <p:nvPr>
            <p:ph type="sldNum" sz="quarter" idx="17"/>
          </p:nvPr>
        </p:nvSpPr>
        <p:spPr>
          <a:xfrm>
            <a:off x="8629652" y="4889257"/>
            <a:ext cx="289283" cy="154781"/>
          </a:xfrm>
          <a:prstGeom prst="rect">
            <a:avLst/>
          </a:prstGeom>
        </p:spPr>
        <p:txBody>
          <a:bodyPr/>
          <a:lstStyle>
            <a:lvl1pPr>
              <a:defRPr sz="600">
                <a:solidFill>
                  <a:schemeClr val="tx1">
                    <a:alpha val="40000"/>
                  </a:schemeClr>
                </a:solidFill>
              </a:defRPr>
            </a:lvl1pPr>
          </a:lstStyle>
          <a:p>
            <a:fld id="{4F9AC08D-23A9-440E-BCB9-AA1E9877CC38}" type="slidenum">
              <a:rPr lang="en-US" smtClean="0"/>
              <a:pPr/>
              <a:t>‹#›</a:t>
            </a:fld>
            <a:endParaRPr lang="en-US"/>
          </a:p>
        </p:txBody>
      </p:sp>
    </p:spTree>
    <p:extLst>
      <p:ext uri="{BB962C8B-B14F-4D97-AF65-F5344CB8AC3E}">
        <p14:creationId xmlns:p14="http://schemas.microsoft.com/office/powerpoint/2010/main" val="33212560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Photo + annotation (dark teal)">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D767B97-ABC3-4048-90D2-40D27D60D5D0}"/>
              </a:ext>
            </a:extLst>
          </p:cNvPr>
          <p:cNvSpPr/>
          <p:nvPr userDrawn="1"/>
        </p:nvSpPr>
        <p:spPr>
          <a:xfrm>
            <a:off x="0" y="0"/>
            <a:ext cx="9144000" cy="5143500"/>
          </a:xfrm>
          <a:prstGeom prst="rect">
            <a:avLst/>
          </a:prstGeom>
          <a:solidFill>
            <a:srgbClr val="1B2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2C0A5604-E47F-CB47-A321-E22095C22EAC}"/>
              </a:ext>
            </a:extLst>
          </p:cNvPr>
          <p:cNvSpPr>
            <a:spLocks noGrp="1"/>
          </p:cNvSpPr>
          <p:nvPr>
            <p:ph type="pic" sz="quarter" idx="10"/>
          </p:nvPr>
        </p:nvSpPr>
        <p:spPr>
          <a:xfrm>
            <a:off x="0" y="611320"/>
            <a:ext cx="5997575" cy="4244844"/>
          </a:xfrm>
        </p:spPr>
        <p:txBody>
          <a:bodyPr/>
          <a:lstStyle/>
          <a:p>
            <a:endParaRPr lang="en-US"/>
          </a:p>
        </p:txBody>
      </p:sp>
      <p:sp>
        <p:nvSpPr>
          <p:cNvPr id="10" name="TextBox 9">
            <a:extLst>
              <a:ext uri="{FF2B5EF4-FFF2-40B4-BE49-F238E27FC236}">
                <a16:creationId xmlns:a16="http://schemas.microsoft.com/office/drawing/2014/main" id="{162373D5-1A51-654E-AACE-82034DC1653E}"/>
              </a:ext>
            </a:extLst>
          </p:cNvPr>
          <p:cNvSpPr txBox="1"/>
          <p:nvPr userDrawn="1"/>
        </p:nvSpPr>
        <p:spPr>
          <a:xfrm>
            <a:off x="8389647" y="226259"/>
            <a:ext cx="457200" cy="215444"/>
          </a:xfrm>
          <a:prstGeom prst="rect">
            <a:avLst/>
          </a:prstGeom>
          <a:noFill/>
        </p:spPr>
        <p:txBody>
          <a:bodyPr wrap="square" lIns="0" tIns="0" rIns="0" bIns="0" rtlCol="0">
            <a:spAutoFit/>
          </a:bodyPr>
          <a:lstStyle/>
          <a:p>
            <a:pPr algn="r"/>
            <a:fld id="{B8179B66-FE0D-564D-8677-D1A941BFA352}" type="slidenum">
              <a:rPr lang="en-US" sz="1400" smtClean="0">
                <a:solidFill>
                  <a:schemeClr val="bg1"/>
                </a:solidFill>
              </a:rPr>
              <a:t>‹#›</a:t>
            </a:fld>
            <a:endParaRPr lang="en-US" sz="1050">
              <a:solidFill>
                <a:schemeClr val="bg1"/>
              </a:solidFill>
            </a:endParaRPr>
          </a:p>
        </p:txBody>
      </p:sp>
      <p:cxnSp>
        <p:nvCxnSpPr>
          <p:cNvPr id="8" name="Straight Connector 7">
            <a:extLst>
              <a:ext uri="{FF2B5EF4-FFF2-40B4-BE49-F238E27FC236}">
                <a16:creationId xmlns:a16="http://schemas.microsoft.com/office/drawing/2014/main" id="{330426A5-DA6C-844C-B25C-5CA5FD53A503}"/>
              </a:ext>
            </a:extLst>
          </p:cNvPr>
          <p:cNvCxnSpPr>
            <a:cxnSpLocks/>
          </p:cNvCxnSpPr>
          <p:nvPr userDrawn="1"/>
        </p:nvCxnSpPr>
        <p:spPr>
          <a:xfrm>
            <a:off x="6282664" y="607874"/>
            <a:ext cx="540923" cy="0"/>
          </a:xfrm>
          <a:prstGeom prst="line">
            <a:avLst/>
          </a:prstGeom>
          <a:ln w="6350">
            <a:solidFill>
              <a:srgbClr val="D7DF23"/>
            </a:solidFill>
          </a:ln>
        </p:spPr>
        <p:style>
          <a:lnRef idx="1">
            <a:schemeClr val="accent1"/>
          </a:lnRef>
          <a:fillRef idx="0">
            <a:schemeClr val="accent1"/>
          </a:fillRef>
          <a:effectRef idx="0">
            <a:schemeClr val="accent1"/>
          </a:effectRef>
          <a:fontRef idx="minor">
            <a:schemeClr val="tx1"/>
          </a:fontRef>
        </p:style>
      </p:cxnSp>
      <p:sp>
        <p:nvSpPr>
          <p:cNvPr id="12" name="Text Placeholder 7">
            <a:extLst>
              <a:ext uri="{FF2B5EF4-FFF2-40B4-BE49-F238E27FC236}">
                <a16:creationId xmlns:a16="http://schemas.microsoft.com/office/drawing/2014/main" id="{4D79068B-69D5-3B46-B66B-AC1D3255E7B8}"/>
              </a:ext>
            </a:extLst>
          </p:cNvPr>
          <p:cNvSpPr>
            <a:spLocks noGrp="1"/>
          </p:cNvSpPr>
          <p:nvPr>
            <p:ph type="body" sz="quarter" idx="11"/>
          </p:nvPr>
        </p:nvSpPr>
        <p:spPr>
          <a:xfrm>
            <a:off x="6287163" y="788988"/>
            <a:ext cx="2569500" cy="3405898"/>
          </a:xfrm>
        </p:spPr>
        <p:txBody>
          <a:bodyPr/>
          <a:lstStyle>
            <a:lvl1pPr>
              <a:buClr>
                <a:srgbClr val="D7DF23"/>
              </a:buClr>
              <a:defRPr>
                <a:solidFill>
                  <a:schemeClr val="bg1"/>
                </a:solidFill>
              </a:defRPr>
            </a:lvl1pPr>
            <a:lvl2pPr>
              <a:buClr>
                <a:srgbClr val="D7DF23"/>
              </a:buClr>
              <a:defRPr>
                <a:solidFill>
                  <a:schemeClr val="bg1"/>
                </a:solidFill>
              </a:defRPr>
            </a:lvl2pPr>
            <a:lvl3pPr>
              <a:buClr>
                <a:srgbClr val="D7DF23"/>
              </a:buCl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descr="Logo&#10;&#10;Description automatically generated">
            <a:extLst>
              <a:ext uri="{FF2B5EF4-FFF2-40B4-BE49-F238E27FC236}">
                <a16:creationId xmlns:a16="http://schemas.microsoft.com/office/drawing/2014/main" id="{D77D2C5F-2AFC-D046-95A6-7DB51115392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33090" y="97087"/>
            <a:ext cx="1440000" cy="469392"/>
          </a:xfrm>
          <a:prstGeom prst="rect">
            <a:avLst/>
          </a:prstGeom>
        </p:spPr>
      </p:pic>
    </p:spTree>
    <p:extLst>
      <p:ext uri="{BB962C8B-B14F-4D97-AF65-F5344CB8AC3E}">
        <p14:creationId xmlns:p14="http://schemas.microsoft.com/office/powerpoint/2010/main" val="16169747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le + wide pic (dark teal)">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D767B97-ABC3-4048-90D2-40D27D60D5D0}"/>
              </a:ext>
            </a:extLst>
          </p:cNvPr>
          <p:cNvSpPr/>
          <p:nvPr userDrawn="1"/>
        </p:nvSpPr>
        <p:spPr>
          <a:xfrm>
            <a:off x="0" y="0"/>
            <a:ext cx="9144000" cy="5143500"/>
          </a:xfrm>
          <a:prstGeom prst="rect">
            <a:avLst/>
          </a:prstGeom>
          <a:solidFill>
            <a:srgbClr val="1B2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F253CE-C578-8040-B62C-81B2629E7DD0}"/>
              </a:ext>
            </a:extLst>
          </p:cNvPr>
          <p:cNvSpPr>
            <a:spLocks noGrp="1"/>
          </p:cNvSpPr>
          <p:nvPr>
            <p:ph type="title"/>
          </p:nvPr>
        </p:nvSpPr>
        <p:spPr bwMode="grayWhite">
          <a:xfrm>
            <a:off x="288001" y="719213"/>
            <a:ext cx="8568662" cy="369332"/>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2C0A5604-E47F-CB47-A321-E22095C22EAC}"/>
              </a:ext>
            </a:extLst>
          </p:cNvPr>
          <p:cNvSpPr>
            <a:spLocks noGrp="1"/>
          </p:cNvSpPr>
          <p:nvPr>
            <p:ph type="pic" sz="quarter" idx="10"/>
          </p:nvPr>
        </p:nvSpPr>
        <p:spPr bwMode="grayWhite">
          <a:xfrm>
            <a:off x="287338" y="1228725"/>
            <a:ext cx="8569325" cy="3627438"/>
          </a:xfrm>
        </p:spPr>
        <p:txBody>
          <a:bodyPr/>
          <a:lstStyle/>
          <a:p>
            <a:r>
              <a:rPr lang="en-US"/>
              <a:t>Click icon to add picture</a:t>
            </a:r>
          </a:p>
        </p:txBody>
      </p:sp>
      <p:cxnSp>
        <p:nvCxnSpPr>
          <p:cNvPr id="9" name="Straight Connector 8">
            <a:extLst>
              <a:ext uri="{FF2B5EF4-FFF2-40B4-BE49-F238E27FC236}">
                <a16:creationId xmlns:a16="http://schemas.microsoft.com/office/drawing/2014/main" id="{F3B3FA4F-EE1F-ED43-987F-7EC8977594B4}"/>
              </a:ext>
            </a:extLst>
          </p:cNvPr>
          <p:cNvCxnSpPr>
            <a:cxnSpLocks/>
          </p:cNvCxnSpPr>
          <p:nvPr userDrawn="1"/>
        </p:nvCxnSpPr>
        <p:spPr>
          <a:xfrm>
            <a:off x="287338" y="606154"/>
            <a:ext cx="8569325"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62373D5-1A51-654E-AACE-82034DC1653E}"/>
              </a:ext>
            </a:extLst>
          </p:cNvPr>
          <p:cNvSpPr txBox="1"/>
          <p:nvPr userDrawn="1"/>
        </p:nvSpPr>
        <p:spPr bwMode="grayWhite">
          <a:xfrm>
            <a:off x="8389647" y="226259"/>
            <a:ext cx="457200" cy="215444"/>
          </a:xfrm>
          <a:prstGeom prst="rect">
            <a:avLst/>
          </a:prstGeom>
          <a:noFill/>
        </p:spPr>
        <p:txBody>
          <a:bodyPr wrap="square" lIns="0" tIns="0" rIns="0" bIns="0" rtlCol="0">
            <a:spAutoFit/>
          </a:bodyPr>
          <a:lstStyle/>
          <a:p>
            <a:pPr algn="r"/>
            <a:fld id="{B8179B66-FE0D-564D-8677-D1A941BFA352}" type="slidenum">
              <a:rPr lang="en-US" sz="1400" smtClean="0">
                <a:solidFill>
                  <a:schemeClr val="bg1"/>
                </a:solidFill>
              </a:rPr>
              <a:t>‹#›</a:t>
            </a:fld>
            <a:endParaRPr lang="en-US" sz="1050">
              <a:solidFill>
                <a:schemeClr val="bg1"/>
              </a:solidFill>
            </a:endParaRPr>
          </a:p>
        </p:txBody>
      </p:sp>
      <p:pic>
        <p:nvPicPr>
          <p:cNvPr id="11" name="Picture 10" descr="Logo&#10;&#10;Description automatically generated">
            <a:extLst>
              <a:ext uri="{FF2B5EF4-FFF2-40B4-BE49-F238E27FC236}">
                <a16:creationId xmlns:a16="http://schemas.microsoft.com/office/drawing/2014/main" id="{B4C245A5-DC06-564C-B626-1F87465EACF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33090" y="97087"/>
            <a:ext cx="1440000" cy="469392"/>
          </a:xfrm>
          <a:prstGeom prst="rect">
            <a:avLst/>
          </a:prstGeom>
        </p:spPr>
      </p:pic>
    </p:spTree>
    <p:extLst>
      <p:ext uri="{BB962C8B-B14F-4D97-AF65-F5344CB8AC3E}">
        <p14:creationId xmlns:p14="http://schemas.microsoft.com/office/powerpoint/2010/main" val="16365364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No title slide">
    <p:spTree>
      <p:nvGrpSpPr>
        <p:cNvPr id="1" name=""/>
        <p:cNvGrpSpPr/>
        <p:nvPr/>
      </p:nvGrpSpPr>
      <p:grpSpPr>
        <a:xfrm>
          <a:off x="0" y="0"/>
          <a:ext cx="0" cy="0"/>
          <a:chOff x="0" y="0"/>
          <a:chExt cx="0" cy="0"/>
        </a:xfrm>
      </p:grpSpPr>
      <p:cxnSp>
        <p:nvCxnSpPr>
          <p:cNvPr id="7" name="Straight Connector 6"/>
          <p:cNvCxnSpPr/>
          <p:nvPr userDrawn="1"/>
        </p:nvCxnSpPr>
        <p:spPr>
          <a:xfrm>
            <a:off x="533400" y="4610644"/>
            <a:ext cx="8077200" cy="0"/>
          </a:xfrm>
          <a:prstGeom prst="line">
            <a:avLst/>
          </a:prstGeom>
          <a:ln w="3175">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533400" y="400050"/>
            <a:ext cx="8077200" cy="0"/>
          </a:xfrm>
          <a:prstGeom prst="line">
            <a:avLst/>
          </a:prstGeom>
          <a:ln w="50800">
            <a:solidFill>
              <a:srgbClr val="005D99"/>
            </a:solidFill>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0"/>
          </p:nvPr>
        </p:nvSpPr>
        <p:spPr/>
        <p:txBody>
          <a:bodyPr/>
          <a:lstStyle/>
          <a:p>
            <a:fld id="{D25A8545-8FA2-46C7-A043-D7B1104DB074}" type="slidenum">
              <a:rPr lang="en-GB" smtClean="0"/>
              <a:pPr/>
              <a:t>‹#›</a:t>
            </a:fld>
            <a:endParaRPr lang="en-GB"/>
          </a:p>
        </p:txBody>
      </p:sp>
      <p:pic>
        <p:nvPicPr>
          <p:cNvPr id="10" name="Picture 3" descr="C:\Users\Chris.Day\Desktop\BB_RGB_7mm.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5863"/>
          <a:stretch/>
        </p:blipFill>
        <p:spPr bwMode="auto">
          <a:xfrm>
            <a:off x="7333431" y="4632723"/>
            <a:ext cx="1440160" cy="332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98697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1_Divider slide 2">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17380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_Text">
    <p:spTree>
      <p:nvGrpSpPr>
        <p:cNvPr id="1" name=""/>
        <p:cNvGrpSpPr/>
        <p:nvPr/>
      </p:nvGrpSpPr>
      <p:grpSpPr>
        <a:xfrm>
          <a:off x="0" y="0"/>
          <a:ext cx="0" cy="0"/>
          <a:chOff x="0" y="0"/>
          <a:chExt cx="0" cy="0"/>
        </a:xfrm>
      </p:grpSpPr>
      <p:sp>
        <p:nvSpPr>
          <p:cNvPr id="8" name="Title Placeholder 6">
            <a:extLst>
              <a:ext uri="{FF2B5EF4-FFF2-40B4-BE49-F238E27FC236}">
                <a16:creationId xmlns:a16="http://schemas.microsoft.com/office/drawing/2014/main" id="{E20E5358-1B97-4764-95CF-EA26E7DF6C30}"/>
              </a:ext>
            </a:extLst>
          </p:cNvPr>
          <p:cNvSpPr>
            <a:spLocks noGrp="1"/>
          </p:cNvSpPr>
          <p:nvPr>
            <p:ph type="title"/>
          </p:nvPr>
        </p:nvSpPr>
        <p:spPr>
          <a:xfrm>
            <a:off x="288002" y="413620"/>
            <a:ext cx="8569325" cy="369332"/>
          </a:xfrm>
          <a:prstGeom prst="rect">
            <a:avLst/>
          </a:prstGeom>
        </p:spPr>
        <p:txBody>
          <a:bodyPr vert="horz" lIns="0" tIns="0" rIns="0" bIns="46800" rtlCol="0" anchor="ctr" anchorCtr="0">
            <a:noAutofit/>
          </a:bodyPr>
          <a:lstStyle>
            <a:lvl1pPr>
              <a:defRPr spc="-50" baseline="0"/>
            </a:lvl1pPr>
          </a:lstStyle>
          <a:p>
            <a:r>
              <a:rPr lang="en-GB"/>
              <a:t>Click to edit Master title style</a:t>
            </a:r>
            <a:endParaRPr lang="en-US"/>
          </a:p>
        </p:txBody>
      </p:sp>
      <p:sp>
        <p:nvSpPr>
          <p:cNvPr id="4" name="Text Placeholder 3">
            <a:extLst>
              <a:ext uri="{FF2B5EF4-FFF2-40B4-BE49-F238E27FC236}">
                <a16:creationId xmlns:a16="http://schemas.microsoft.com/office/drawing/2014/main" id="{759F2D1C-9F10-7340-8A3F-662523EBC35F}"/>
              </a:ext>
            </a:extLst>
          </p:cNvPr>
          <p:cNvSpPr>
            <a:spLocks noGrp="1"/>
          </p:cNvSpPr>
          <p:nvPr>
            <p:ph type="body" sz="quarter" idx="10"/>
          </p:nvPr>
        </p:nvSpPr>
        <p:spPr>
          <a:xfrm>
            <a:off x="289588" y="987427"/>
            <a:ext cx="8567738" cy="357981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extBox 9">
            <a:extLst>
              <a:ext uri="{FF2B5EF4-FFF2-40B4-BE49-F238E27FC236}">
                <a16:creationId xmlns:a16="http://schemas.microsoft.com/office/drawing/2014/main" id="{512AB497-9CDD-6045-8F53-D0B2056DDF19}"/>
              </a:ext>
            </a:extLst>
          </p:cNvPr>
          <p:cNvSpPr txBox="1"/>
          <p:nvPr userDrawn="1"/>
        </p:nvSpPr>
        <p:spPr>
          <a:xfrm>
            <a:off x="287339" y="4896512"/>
            <a:ext cx="288925" cy="153888"/>
          </a:xfrm>
          <a:prstGeom prst="rect">
            <a:avLst/>
          </a:prstGeom>
          <a:noFill/>
        </p:spPr>
        <p:txBody>
          <a:bodyPr wrap="square" lIns="0" tIns="0" rIns="0" bIns="0" rtlCol="0">
            <a:spAutoFit/>
          </a:bodyPr>
          <a:lstStyle/>
          <a:p>
            <a:pPr algn="l"/>
            <a:fld id="{B8179B66-FE0D-564D-8677-D1A941BFA352}" type="slidenum">
              <a:rPr lang="en-US" sz="1000" smtClean="0">
                <a:solidFill>
                  <a:schemeClr val="tx1"/>
                </a:solidFill>
              </a:rPr>
              <a:pPr algn="l"/>
              <a:t>‹#›</a:t>
            </a:fld>
            <a:endParaRPr lang="en-US" sz="1000">
              <a:solidFill>
                <a:schemeClr val="tx1"/>
              </a:solidFill>
            </a:endParaRPr>
          </a:p>
        </p:txBody>
      </p:sp>
      <p:pic>
        <p:nvPicPr>
          <p:cNvPr id="7" name="Picture 6" descr="A picture containing drawing&#10;&#10;Description automatically generated">
            <a:extLst>
              <a:ext uri="{FF2B5EF4-FFF2-40B4-BE49-F238E27FC236}">
                <a16:creationId xmlns:a16="http://schemas.microsoft.com/office/drawing/2014/main" id="{4BDD4D8A-C2C1-4048-9C02-4EF0DC52DD8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66386" y="97039"/>
            <a:ext cx="1440000" cy="469393"/>
          </a:xfrm>
          <a:prstGeom prst="rect">
            <a:avLst/>
          </a:prstGeom>
        </p:spPr>
      </p:pic>
      <p:sp>
        <p:nvSpPr>
          <p:cNvPr id="9" name="Text Placeholder 2">
            <a:extLst>
              <a:ext uri="{FF2B5EF4-FFF2-40B4-BE49-F238E27FC236}">
                <a16:creationId xmlns:a16="http://schemas.microsoft.com/office/drawing/2014/main" id="{9D34EF28-8EF6-4BC1-BB76-B6C54AD3AA1C}"/>
              </a:ext>
            </a:extLst>
          </p:cNvPr>
          <p:cNvSpPr>
            <a:spLocks noGrp="1"/>
          </p:cNvSpPr>
          <p:nvPr>
            <p:ph type="body" sz="quarter" idx="12" hasCustomPrompt="1"/>
          </p:nvPr>
        </p:nvSpPr>
        <p:spPr>
          <a:xfrm>
            <a:off x="286675" y="4579323"/>
            <a:ext cx="8567738" cy="276838"/>
          </a:xfrm>
          <a:prstGeom prst="rect">
            <a:avLst/>
          </a:prstGeom>
        </p:spPr>
        <p:txBody>
          <a:bodyPr>
            <a:noAutofit/>
          </a:bodyPr>
          <a:lstStyle>
            <a:lvl1pPr marL="0" indent="0" algn="ctr">
              <a:buNone/>
              <a:defRPr sz="1800" b="1" spc="-80" baseline="0">
                <a:solidFill>
                  <a:schemeClr val="tx2"/>
                </a:solidFill>
              </a:defRPr>
            </a:lvl1pPr>
            <a:lvl2pPr marL="423287" indent="0">
              <a:buNone/>
              <a:defRPr sz="1600">
                <a:solidFill>
                  <a:srgbClr val="1F2D36"/>
                </a:solidFill>
              </a:defRPr>
            </a:lvl2pPr>
            <a:lvl3pPr marL="846574" indent="0">
              <a:buNone/>
              <a:defRPr sz="1600">
                <a:solidFill>
                  <a:srgbClr val="1F2D36"/>
                </a:solidFill>
              </a:defRPr>
            </a:lvl3pPr>
            <a:lvl4pPr marL="1269861" indent="0">
              <a:buNone/>
              <a:defRPr sz="1600">
                <a:solidFill>
                  <a:srgbClr val="1F2D36"/>
                </a:solidFill>
              </a:defRPr>
            </a:lvl4pPr>
            <a:lvl5pPr marL="1693148" indent="0">
              <a:buNone/>
              <a:defRPr sz="1600">
                <a:solidFill>
                  <a:srgbClr val="1F2D36"/>
                </a:solidFill>
              </a:defRPr>
            </a:lvl5pPr>
          </a:lstStyle>
          <a:p>
            <a:pPr lvl="0"/>
            <a:r>
              <a:rPr lang="en-US"/>
              <a:t> [  Click to edit Master text styles  ]</a:t>
            </a:r>
          </a:p>
        </p:txBody>
      </p:sp>
    </p:spTree>
    <p:extLst>
      <p:ext uri="{BB962C8B-B14F-4D97-AF65-F5344CB8AC3E}">
        <p14:creationId xmlns:p14="http://schemas.microsoft.com/office/powerpoint/2010/main" val="1583996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ne Column Layou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41986EA-B600-4DE9-873A-47A5273447BD}"/>
              </a:ext>
            </a:extLst>
          </p:cNvPr>
          <p:cNvSpPr>
            <a:spLocks noGrp="1"/>
          </p:cNvSpPr>
          <p:nvPr>
            <p:ph type="body" sz="quarter" idx="10"/>
          </p:nvPr>
        </p:nvSpPr>
        <p:spPr>
          <a:xfrm>
            <a:off x="285750" y="1457326"/>
            <a:ext cx="6429375" cy="3213209"/>
          </a:xfrm>
          <a:prstGeom prst="rect">
            <a:avLst/>
          </a:prstGeom>
        </p:spPr>
        <p:txBody>
          <a:bodyPr/>
          <a:lstStyle>
            <a:lvl1pPr>
              <a:lnSpc>
                <a:spcPct val="90000"/>
              </a:lnSpc>
              <a:spcBef>
                <a:spcPts val="900"/>
              </a:spcBef>
              <a:spcAft>
                <a:spcPts val="900"/>
              </a:spcAft>
              <a:defRPr kumimoji="0" lang="en-US" sz="2100" b="1" i="0" u="none" strike="noStrike" kern="1200" cap="none" spc="0" normalizeH="0" baseline="0" dirty="0" smtClean="0">
                <a:ln>
                  <a:noFill/>
                </a:ln>
                <a:solidFill>
                  <a:sysClr val="windowText" lastClr="000000"/>
                </a:solidFill>
                <a:effectLst/>
                <a:uLnTx/>
                <a:uFillTx/>
                <a:latin typeface="+mj-lt"/>
                <a:ea typeface="+mn-ea"/>
                <a:cs typeface="+mn-cs"/>
              </a:defRPr>
            </a:lvl1pPr>
            <a:lvl2pPr>
              <a:lnSpc>
                <a:spcPct val="90000"/>
              </a:lnSpc>
              <a:spcBef>
                <a:spcPts val="900"/>
              </a:spcBef>
              <a:spcAft>
                <a:spcPts val="900"/>
              </a:spcAft>
              <a:defRPr kumimoji="0" lang="en-US" sz="1650" b="0" i="0" u="none" strike="noStrike" kern="1200" cap="none" spc="0" normalizeH="0" baseline="0" dirty="0" smtClean="0">
                <a:ln>
                  <a:noFill/>
                </a:ln>
                <a:solidFill>
                  <a:sysClr val="windowText" lastClr="000000"/>
                </a:solidFill>
                <a:effectLst/>
                <a:uLnTx/>
                <a:uFillTx/>
                <a:latin typeface="+mn-lt"/>
                <a:ea typeface="+mn-ea"/>
                <a:cs typeface="+mn-cs"/>
              </a:defRPr>
            </a:lvl2pPr>
            <a:lvl3pPr marL="135731" indent="-135731">
              <a:lnSpc>
                <a:spcPct val="90000"/>
              </a:lnSpc>
              <a:spcBef>
                <a:spcPts val="900"/>
              </a:spcBef>
              <a:spcAft>
                <a:spcPts val="900"/>
              </a:spcAft>
              <a:buFont typeface="Arial" panose="020B0604020202020204" pitchFamily="34" charset="0"/>
              <a:buChar char="•"/>
              <a:defRPr kumimoji="0" lang="en-US" sz="1350" b="0" i="0" u="none" strike="noStrike" kern="1200" cap="none" spc="0" normalizeH="0" baseline="0" dirty="0" smtClean="0">
                <a:ln>
                  <a:noFill/>
                </a:ln>
                <a:solidFill>
                  <a:sysClr val="windowText" lastClr="000000"/>
                </a:solidFill>
                <a:effectLst/>
                <a:uLnTx/>
                <a:uFillTx/>
                <a:latin typeface="+mn-lt"/>
                <a:ea typeface="+mn-ea"/>
                <a:cs typeface="+mn-cs"/>
              </a:defRPr>
            </a:lvl3pPr>
            <a:lvl4pPr>
              <a:defRPr kumimoji="0" lang="en-US" sz="1350" b="0" i="0" u="none" strike="noStrike" kern="1200" cap="none" spc="0" normalizeH="0" baseline="0" dirty="0" smtClean="0">
                <a:ln>
                  <a:noFill/>
                </a:ln>
                <a:solidFill>
                  <a:sysClr val="windowText" lastClr="000000"/>
                </a:solidFill>
                <a:effectLst/>
                <a:uLnTx/>
                <a:uFillTx/>
                <a:latin typeface="Graphik Regular"/>
                <a:ea typeface="+mn-ea"/>
                <a:cs typeface="+mn-cs"/>
              </a:defRPr>
            </a:lvl4pPr>
            <a:lvl5pPr>
              <a:defRPr kumimoji="0" lang="en-GB" sz="1350" b="0" i="0" u="none" strike="noStrike" kern="1200" cap="none" spc="0" normalizeH="0" baseline="0" dirty="0">
                <a:ln>
                  <a:noFill/>
                </a:ln>
                <a:solidFill>
                  <a:sysClr val="windowText" lastClr="000000"/>
                </a:solidFill>
                <a:effectLst/>
                <a:uLnTx/>
                <a:uFillTx/>
                <a:latin typeface="Graphik Regular"/>
                <a:ea typeface="+mn-ea"/>
                <a:cs typeface="+mn-cs"/>
              </a:defRPr>
            </a:lvl5pPr>
          </a:lstStyle>
          <a:p>
            <a:pPr lvl="0"/>
            <a:r>
              <a:rPr lang="en-US"/>
              <a:t>Click to edit Master text styles</a:t>
            </a:r>
          </a:p>
          <a:p>
            <a:pPr lvl="1"/>
            <a:r>
              <a:rPr lang="en-US"/>
              <a:t>Second level</a:t>
            </a:r>
          </a:p>
          <a:p>
            <a:pPr lvl="2"/>
            <a:r>
              <a:rPr lang="en-US"/>
              <a:t>Third level</a:t>
            </a:r>
            <a:endParaRPr lang="en-GB"/>
          </a:p>
        </p:txBody>
      </p:sp>
      <p:sp>
        <p:nvSpPr>
          <p:cNvPr id="7" name="Title Placeholder 1">
            <a:extLst>
              <a:ext uri="{FF2B5EF4-FFF2-40B4-BE49-F238E27FC236}">
                <a16:creationId xmlns:a16="http://schemas.microsoft.com/office/drawing/2014/main" id="{F8D1DF11-64D7-450B-92C0-FFBB3964A60E}"/>
              </a:ext>
            </a:extLst>
          </p:cNvPr>
          <p:cNvSpPr>
            <a:spLocks noGrp="1"/>
          </p:cNvSpPr>
          <p:nvPr>
            <p:ph type="title" hasCustomPrompt="1"/>
          </p:nvPr>
        </p:nvSpPr>
        <p:spPr>
          <a:xfrm>
            <a:off x="292474" y="292476"/>
            <a:ext cx="8572500" cy="737447"/>
          </a:xfrm>
          <a:prstGeom prst="rect">
            <a:avLst/>
          </a:prstGeom>
        </p:spPr>
        <p:txBody>
          <a:bodyPr vert="horz" lIns="0" tIns="45720" rIns="0" bIns="0" rtlCol="0" anchor="t" anchorCtr="0">
            <a:normAutofit/>
          </a:bodyPr>
          <a:lstStyle>
            <a:lvl1pPr>
              <a:defRPr>
                <a:solidFill>
                  <a:srgbClr val="005D99"/>
                </a:solidFill>
              </a:defRPr>
            </a:lvl1pPr>
          </a:lstStyle>
          <a:p>
            <a:r>
              <a:rPr lang="en-US"/>
              <a:t>Insert Main Title at 36pt min 30pt</a:t>
            </a:r>
          </a:p>
        </p:txBody>
      </p:sp>
      <p:sp>
        <p:nvSpPr>
          <p:cNvPr id="9" name="Footer Placeholder 6">
            <a:extLst>
              <a:ext uri="{FF2B5EF4-FFF2-40B4-BE49-F238E27FC236}">
                <a16:creationId xmlns:a16="http://schemas.microsoft.com/office/drawing/2014/main" id="{C7828598-89F9-4A95-A95C-78D474F8345F}"/>
              </a:ext>
            </a:extLst>
          </p:cNvPr>
          <p:cNvSpPr>
            <a:spLocks noGrp="1"/>
          </p:cNvSpPr>
          <p:nvPr>
            <p:ph type="ftr" sz="quarter" idx="16"/>
          </p:nvPr>
        </p:nvSpPr>
        <p:spPr>
          <a:xfrm>
            <a:off x="285752" y="4889257"/>
            <a:ext cx="4286249" cy="154781"/>
          </a:xfrm>
          <a:prstGeom prst="rect">
            <a:avLst/>
          </a:prstGeom>
        </p:spPr>
        <p:txBody>
          <a:bodyPr lIns="0"/>
          <a:lstStyle>
            <a:lvl1pPr>
              <a:defRPr sz="600">
                <a:solidFill>
                  <a:schemeClr val="tx1">
                    <a:alpha val="40000"/>
                  </a:schemeClr>
                </a:solidFill>
              </a:defRPr>
            </a:lvl1pPr>
          </a:lstStyle>
          <a:p>
            <a:r>
              <a:rPr lang="en-US"/>
              <a:t>Copyright © 2020 Accenture. All rights reserved.</a:t>
            </a:r>
          </a:p>
        </p:txBody>
      </p:sp>
      <p:sp>
        <p:nvSpPr>
          <p:cNvPr id="10" name="Slide Number Placeholder 9">
            <a:extLst>
              <a:ext uri="{FF2B5EF4-FFF2-40B4-BE49-F238E27FC236}">
                <a16:creationId xmlns:a16="http://schemas.microsoft.com/office/drawing/2014/main" id="{5F13E499-200B-41DA-9A70-7E821387A4AE}"/>
              </a:ext>
            </a:extLst>
          </p:cNvPr>
          <p:cNvSpPr>
            <a:spLocks noGrp="1"/>
          </p:cNvSpPr>
          <p:nvPr>
            <p:ph type="sldNum" sz="quarter" idx="17"/>
          </p:nvPr>
        </p:nvSpPr>
        <p:spPr>
          <a:xfrm>
            <a:off x="8629652" y="4889257"/>
            <a:ext cx="289283" cy="154781"/>
          </a:xfrm>
          <a:prstGeom prst="rect">
            <a:avLst/>
          </a:prstGeom>
        </p:spPr>
        <p:txBody>
          <a:bodyPr/>
          <a:lstStyle>
            <a:lvl1pPr>
              <a:defRPr sz="600">
                <a:solidFill>
                  <a:schemeClr val="tx1">
                    <a:alpha val="40000"/>
                  </a:schemeClr>
                </a:solidFill>
              </a:defRPr>
            </a:lvl1pPr>
          </a:lstStyle>
          <a:p>
            <a:fld id="{4F9AC08D-23A9-440E-BCB9-AA1E9877CC38}" type="slidenum">
              <a:rPr lang="en-US" smtClean="0"/>
              <a:pPr/>
              <a:t>‹#›</a:t>
            </a:fld>
            <a:endParaRPr lang="en-US"/>
          </a:p>
        </p:txBody>
      </p:sp>
    </p:spTree>
    <p:extLst>
      <p:ext uri="{BB962C8B-B14F-4D97-AF65-F5344CB8AC3E}">
        <p14:creationId xmlns:p14="http://schemas.microsoft.com/office/powerpoint/2010/main" val="15772918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s Layou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41986EA-B600-4DE9-873A-47A5273447BD}"/>
              </a:ext>
            </a:extLst>
          </p:cNvPr>
          <p:cNvSpPr>
            <a:spLocks noGrp="1"/>
          </p:cNvSpPr>
          <p:nvPr>
            <p:ph type="body" sz="quarter" idx="10"/>
          </p:nvPr>
        </p:nvSpPr>
        <p:spPr>
          <a:xfrm>
            <a:off x="285750" y="1457326"/>
            <a:ext cx="4050000" cy="3213209"/>
          </a:xfrm>
          <a:prstGeom prst="rect">
            <a:avLst/>
          </a:prstGeom>
        </p:spPr>
        <p:txBody>
          <a:bodyPr/>
          <a:lstStyle>
            <a:lvl1pPr>
              <a:lnSpc>
                <a:spcPct val="90000"/>
              </a:lnSpc>
              <a:spcBef>
                <a:spcPts val="900"/>
              </a:spcBef>
              <a:spcAft>
                <a:spcPts val="900"/>
              </a:spcAft>
              <a:defRPr kumimoji="0" lang="en-US" sz="2100" b="1" i="0" u="none" strike="noStrike" kern="1200" cap="none" spc="0" normalizeH="0" baseline="0" dirty="0" smtClean="0">
                <a:ln>
                  <a:noFill/>
                </a:ln>
                <a:solidFill>
                  <a:sysClr val="windowText" lastClr="000000"/>
                </a:solidFill>
                <a:effectLst/>
                <a:uLnTx/>
                <a:uFillTx/>
                <a:latin typeface="+mj-lt"/>
                <a:ea typeface="+mn-ea"/>
                <a:cs typeface="+mn-cs"/>
              </a:defRPr>
            </a:lvl1pPr>
            <a:lvl2pPr>
              <a:lnSpc>
                <a:spcPct val="90000"/>
              </a:lnSpc>
              <a:spcBef>
                <a:spcPts val="900"/>
              </a:spcBef>
              <a:spcAft>
                <a:spcPts val="900"/>
              </a:spcAft>
              <a:defRPr kumimoji="0" lang="en-US" sz="1650" b="0" i="0" u="none" strike="noStrike" kern="1200" cap="none" spc="0" normalizeH="0" baseline="0" dirty="0" smtClean="0">
                <a:ln>
                  <a:noFill/>
                </a:ln>
                <a:solidFill>
                  <a:sysClr val="windowText" lastClr="000000"/>
                </a:solidFill>
                <a:effectLst/>
                <a:uLnTx/>
                <a:uFillTx/>
                <a:latin typeface="+mn-lt"/>
                <a:ea typeface="+mn-ea"/>
                <a:cs typeface="+mn-cs"/>
              </a:defRPr>
            </a:lvl2pPr>
            <a:lvl3pPr marL="133350" indent="-133350">
              <a:lnSpc>
                <a:spcPct val="90000"/>
              </a:lnSpc>
              <a:spcBef>
                <a:spcPts val="900"/>
              </a:spcBef>
              <a:spcAft>
                <a:spcPts val="900"/>
              </a:spcAft>
              <a:buFont typeface="Arial" panose="020B0604020202020204" pitchFamily="34" charset="0"/>
              <a:buChar char="•"/>
              <a:defRPr kumimoji="0" lang="en-US" sz="1350" b="0" i="0" u="none" strike="noStrike" kern="1200" cap="none" spc="0" normalizeH="0" baseline="0" dirty="0" smtClean="0">
                <a:ln>
                  <a:noFill/>
                </a:ln>
                <a:solidFill>
                  <a:sysClr val="windowText" lastClr="000000"/>
                </a:solidFill>
                <a:effectLst/>
                <a:uLnTx/>
                <a:uFillTx/>
                <a:latin typeface="+mn-lt"/>
                <a:ea typeface="+mn-ea"/>
                <a:cs typeface="+mn-cs"/>
              </a:defRPr>
            </a:lvl3pPr>
            <a:lvl4pPr>
              <a:defRPr kumimoji="0" lang="en-US" sz="1350" b="0" i="0" u="none" strike="noStrike" kern="1200" cap="none" spc="0" normalizeH="0" baseline="0" dirty="0" smtClean="0">
                <a:ln>
                  <a:noFill/>
                </a:ln>
                <a:solidFill>
                  <a:sysClr val="windowText" lastClr="000000"/>
                </a:solidFill>
                <a:effectLst/>
                <a:uLnTx/>
                <a:uFillTx/>
                <a:latin typeface="Graphik Regular"/>
                <a:ea typeface="+mn-ea"/>
                <a:cs typeface="+mn-cs"/>
              </a:defRPr>
            </a:lvl4pPr>
            <a:lvl5pPr>
              <a:defRPr kumimoji="0" lang="en-GB" sz="1350" b="0" i="0" u="none" strike="noStrike" kern="1200" cap="none" spc="0" normalizeH="0" baseline="0" dirty="0">
                <a:ln>
                  <a:noFill/>
                </a:ln>
                <a:solidFill>
                  <a:sysClr val="windowText" lastClr="000000"/>
                </a:solidFill>
                <a:effectLst/>
                <a:uLnTx/>
                <a:uFillTx/>
                <a:latin typeface="Graphik Regular"/>
                <a:ea typeface="+mn-ea"/>
                <a:cs typeface="+mn-cs"/>
              </a:defRPr>
            </a:lvl5pPr>
          </a:lstStyle>
          <a:p>
            <a:pPr lvl="0"/>
            <a:r>
              <a:rPr lang="en-US"/>
              <a:t>Click to edit Master text styles</a:t>
            </a:r>
          </a:p>
          <a:p>
            <a:pPr lvl="1"/>
            <a:r>
              <a:rPr lang="en-US"/>
              <a:t>Second level</a:t>
            </a:r>
          </a:p>
          <a:p>
            <a:pPr lvl="2"/>
            <a:r>
              <a:rPr lang="en-US"/>
              <a:t>Third level</a:t>
            </a:r>
            <a:endParaRPr lang="en-GB"/>
          </a:p>
        </p:txBody>
      </p:sp>
      <p:sp>
        <p:nvSpPr>
          <p:cNvPr id="6" name="Text Placeholder 3">
            <a:extLst>
              <a:ext uri="{FF2B5EF4-FFF2-40B4-BE49-F238E27FC236}">
                <a16:creationId xmlns:a16="http://schemas.microsoft.com/office/drawing/2014/main" id="{4538F56B-ECAD-430D-86B3-CA43CA930B13}"/>
              </a:ext>
            </a:extLst>
          </p:cNvPr>
          <p:cNvSpPr>
            <a:spLocks noGrp="1"/>
          </p:cNvSpPr>
          <p:nvPr>
            <p:ph type="body" sz="quarter" idx="64"/>
          </p:nvPr>
        </p:nvSpPr>
        <p:spPr>
          <a:xfrm>
            <a:off x="4808250" y="1459387"/>
            <a:ext cx="4050000" cy="3213209"/>
          </a:xfrm>
          <a:prstGeom prst="rect">
            <a:avLst/>
          </a:prstGeom>
        </p:spPr>
        <p:txBody>
          <a:bodyPr/>
          <a:lstStyle>
            <a:lvl1pPr>
              <a:lnSpc>
                <a:spcPct val="90000"/>
              </a:lnSpc>
              <a:spcBef>
                <a:spcPts val="900"/>
              </a:spcBef>
              <a:spcAft>
                <a:spcPts val="900"/>
              </a:spcAft>
              <a:defRPr kumimoji="0" lang="en-US" sz="2100" b="1" i="0" u="none" strike="noStrike" kern="1200" cap="none" spc="0" normalizeH="0" baseline="0" dirty="0" smtClean="0">
                <a:ln>
                  <a:noFill/>
                </a:ln>
                <a:solidFill>
                  <a:sysClr val="windowText" lastClr="000000"/>
                </a:solidFill>
                <a:effectLst/>
                <a:uLnTx/>
                <a:uFillTx/>
                <a:latin typeface="+mj-lt"/>
                <a:ea typeface="+mn-ea"/>
                <a:cs typeface="+mn-cs"/>
              </a:defRPr>
            </a:lvl1pPr>
            <a:lvl2pPr>
              <a:lnSpc>
                <a:spcPct val="90000"/>
              </a:lnSpc>
              <a:spcBef>
                <a:spcPts val="900"/>
              </a:spcBef>
              <a:spcAft>
                <a:spcPts val="900"/>
              </a:spcAft>
              <a:defRPr kumimoji="0" lang="en-US" sz="1650" b="0" i="0" u="none" strike="noStrike" kern="1200" cap="none" spc="0" normalizeH="0" baseline="0" dirty="0" smtClean="0">
                <a:ln>
                  <a:noFill/>
                </a:ln>
                <a:solidFill>
                  <a:sysClr val="windowText" lastClr="000000"/>
                </a:solidFill>
                <a:effectLst/>
                <a:uLnTx/>
                <a:uFillTx/>
                <a:latin typeface="+mn-lt"/>
                <a:ea typeface="+mn-ea"/>
                <a:cs typeface="+mn-cs"/>
              </a:defRPr>
            </a:lvl2pPr>
            <a:lvl3pPr marL="133350" indent="-133350">
              <a:lnSpc>
                <a:spcPct val="90000"/>
              </a:lnSpc>
              <a:spcBef>
                <a:spcPts val="900"/>
              </a:spcBef>
              <a:spcAft>
                <a:spcPts val="900"/>
              </a:spcAft>
              <a:buFont typeface="Arial" panose="020B0604020202020204" pitchFamily="34" charset="0"/>
              <a:buChar char="•"/>
              <a:defRPr kumimoji="0" lang="en-US" sz="1350" b="0" i="0" u="none" strike="noStrike" kern="1200" cap="none" spc="0" normalizeH="0" baseline="0" dirty="0" smtClean="0">
                <a:ln>
                  <a:noFill/>
                </a:ln>
                <a:solidFill>
                  <a:sysClr val="windowText" lastClr="000000"/>
                </a:solidFill>
                <a:effectLst/>
                <a:uLnTx/>
                <a:uFillTx/>
                <a:latin typeface="+mn-lt"/>
                <a:ea typeface="+mn-ea"/>
                <a:cs typeface="+mn-cs"/>
              </a:defRPr>
            </a:lvl3pPr>
            <a:lvl4pPr>
              <a:defRPr kumimoji="0" lang="en-US" sz="1350" b="0" i="0" u="none" strike="noStrike" kern="1200" cap="none" spc="0" normalizeH="0" baseline="0" dirty="0" smtClean="0">
                <a:ln>
                  <a:noFill/>
                </a:ln>
                <a:solidFill>
                  <a:sysClr val="windowText" lastClr="000000"/>
                </a:solidFill>
                <a:effectLst/>
                <a:uLnTx/>
                <a:uFillTx/>
                <a:latin typeface="Graphik Regular"/>
                <a:ea typeface="+mn-ea"/>
                <a:cs typeface="+mn-cs"/>
              </a:defRPr>
            </a:lvl4pPr>
            <a:lvl5pPr>
              <a:defRPr kumimoji="0" lang="en-GB" sz="1350" b="0" i="0" u="none" strike="noStrike" kern="1200" cap="none" spc="0" normalizeH="0" baseline="0" dirty="0">
                <a:ln>
                  <a:noFill/>
                </a:ln>
                <a:solidFill>
                  <a:sysClr val="windowText" lastClr="000000"/>
                </a:solidFill>
                <a:effectLst/>
                <a:uLnTx/>
                <a:uFillTx/>
                <a:latin typeface="Graphik Regular"/>
                <a:ea typeface="+mn-ea"/>
                <a:cs typeface="+mn-cs"/>
              </a:defRPr>
            </a:lvl5pPr>
          </a:lstStyle>
          <a:p>
            <a:pPr lvl="0"/>
            <a:r>
              <a:rPr lang="en-US"/>
              <a:t>Click to edit Master text styles</a:t>
            </a:r>
          </a:p>
          <a:p>
            <a:pPr lvl="1"/>
            <a:r>
              <a:rPr lang="en-US"/>
              <a:t>Second level</a:t>
            </a:r>
          </a:p>
          <a:p>
            <a:pPr lvl="2"/>
            <a:r>
              <a:rPr lang="en-US"/>
              <a:t>Third level</a:t>
            </a:r>
            <a:endParaRPr lang="en-GB"/>
          </a:p>
        </p:txBody>
      </p:sp>
      <p:sp>
        <p:nvSpPr>
          <p:cNvPr id="7" name="Title Placeholder 1">
            <a:extLst>
              <a:ext uri="{FF2B5EF4-FFF2-40B4-BE49-F238E27FC236}">
                <a16:creationId xmlns:a16="http://schemas.microsoft.com/office/drawing/2014/main" id="{DCAD60B4-85E8-4266-A468-73C7C71B2C64}"/>
              </a:ext>
            </a:extLst>
          </p:cNvPr>
          <p:cNvSpPr>
            <a:spLocks noGrp="1"/>
          </p:cNvSpPr>
          <p:nvPr>
            <p:ph type="title" hasCustomPrompt="1"/>
          </p:nvPr>
        </p:nvSpPr>
        <p:spPr>
          <a:xfrm>
            <a:off x="292474" y="292476"/>
            <a:ext cx="8572500" cy="737447"/>
          </a:xfrm>
          <a:prstGeom prst="rect">
            <a:avLst/>
          </a:prstGeom>
        </p:spPr>
        <p:txBody>
          <a:bodyPr vert="horz" lIns="0" tIns="45720" rIns="0" bIns="0" rtlCol="0" anchor="t" anchorCtr="0">
            <a:normAutofit/>
          </a:bodyPr>
          <a:lstStyle>
            <a:lvl1pPr>
              <a:defRPr>
                <a:solidFill>
                  <a:srgbClr val="005D99"/>
                </a:solidFill>
              </a:defRPr>
            </a:lvl1pPr>
          </a:lstStyle>
          <a:p>
            <a:r>
              <a:rPr lang="en-US"/>
              <a:t>Insert Main Title at 36pt min 30pt</a:t>
            </a:r>
          </a:p>
        </p:txBody>
      </p:sp>
      <p:sp>
        <p:nvSpPr>
          <p:cNvPr id="8" name="Footer Placeholder 6">
            <a:extLst>
              <a:ext uri="{FF2B5EF4-FFF2-40B4-BE49-F238E27FC236}">
                <a16:creationId xmlns:a16="http://schemas.microsoft.com/office/drawing/2014/main" id="{B8B1E298-6F20-450F-9622-18A60951C962}"/>
              </a:ext>
            </a:extLst>
          </p:cNvPr>
          <p:cNvSpPr>
            <a:spLocks noGrp="1"/>
          </p:cNvSpPr>
          <p:nvPr>
            <p:ph type="ftr" sz="quarter" idx="16"/>
          </p:nvPr>
        </p:nvSpPr>
        <p:spPr>
          <a:xfrm>
            <a:off x="285752" y="4889257"/>
            <a:ext cx="4286249" cy="154781"/>
          </a:xfrm>
          <a:prstGeom prst="rect">
            <a:avLst/>
          </a:prstGeom>
        </p:spPr>
        <p:txBody>
          <a:bodyPr lIns="0"/>
          <a:lstStyle>
            <a:lvl1pPr>
              <a:defRPr sz="600">
                <a:solidFill>
                  <a:schemeClr val="tx1">
                    <a:alpha val="40000"/>
                  </a:schemeClr>
                </a:solidFill>
              </a:defRPr>
            </a:lvl1pPr>
          </a:lstStyle>
          <a:p>
            <a:r>
              <a:rPr lang="en-US"/>
              <a:t>Copyright © 2020 Accenture. All rights reserved.</a:t>
            </a:r>
          </a:p>
        </p:txBody>
      </p:sp>
      <p:sp>
        <p:nvSpPr>
          <p:cNvPr id="9" name="Slide Number Placeholder 9">
            <a:extLst>
              <a:ext uri="{FF2B5EF4-FFF2-40B4-BE49-F238E27FC236}">
                <a16:creationId xmlns:a16="http://schemas.microsoft.com/office/drawing/2014/main" id="{14844B09-C485-43CC-8DC0-9BD24099C04C}"/>
              </a:ext>
            </a:extLst>
          </p:cNvPr>
          <p:cNvSpPr>
            <a:spLocks noGrp="1"/>
          </p:cNvSpPr>
          <p:nvPr>
            <p:ph type="sldNum" sz="quarter" idx="17"/>
          </p:nvPr>
        </p:nvSpPr>
        <p:spPr>
          <a:xfrm>
            <a:off x="8629652" y="4889257"/>
            <a:ext cx="289283" cy="154781"/>
          </a:xfrm>
          <a:prstGeom prst="rect">
            <a:avLst/>
          </a:prstGeom>
        </p:spPr>
        <p:txBody>
          <a:bodyPr/>
          <a:lstStyle>
            <a:lvl1pPr>
              <a:defRPr sz="600">
                <a:solidFill>
                  <a:schemeClr val="tx1">
                    <a:alpha val="40000"/>
                  </a:schemeClr>
                </a:solidFill>
              </a:defRPr>
            </a:lvl1pPr>
          </a:lstStyle>
          <a:p>
            <a:fld id="{4F9AC08D-23A9-440E-BCB9-AA1E9877CC38}" type="slidenum">
              <a:rPr lang="en-US" smtClean="0"/>
              <a:pPr/>
              <a:t>‹#›</a:t>
            </a:fld>
            <a:endParaRPr lang="en-US"/>
          </a:p>
        </p:txBody>
      </p:sp>
    </p:spTree>
    <p:extLst>
      <p:ext uri="{BB962C8B-B14F-4D97-AF65-F5344CB8AC3E}">
        <p14:creationId xmlns:p14="http://schemas.microsoft.com/office/powerpoint/2010/main" val="35136030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s Opt 1">
    <p:spTree>
      <p:nvGrpSpPr>
        <p:cNvPr id="1" name=""/>
        <p:cNvGrpSpPr/>
        <p:nvPr/>
      </p:nvGrpSpPr>
      <p:grpSpPr>
        <a:xfrm>
          <a:off x="0" y="0"/>
          <a:ext cx="0" cy="0"/>
          <a:chOff x="0" y="0"/>
          <a:chExt cx="0" cy="0"/>
        </a:xfrm>
      </p:grpSpPr>
      <p:sp>
        <p:nvSpPr>
          <p:cNvPr id="18" name="Text Placeholder 3">
            <a:extLst>
              <a:ext uri="{FF2B5EF4-FFF2-40B4-BE49-F238E27FC236}">
                <a16:creationId xmlns:a16="http://schemas.microsoft.com/office/drawing/2014/main" id="{59EABE65-FD93-400B-BAEB-2365B18C1003}"/>
              </a:ext>
            </a:extLst>
          </p:cNvPr>
          <p:cNvSpPr>
            <a:spLocks noGrp="1"/>
          </p:cNvSpPr>
          <p:nvPr>
            <p:ph type="body" sz="quarter" idx="11" hasCustomPrompt="1"/>
          </p:nvPr>
        </p:nvSpPr>
        <p:spPr>
          <a:xfrm>
            <a:off x="307182" y="1100286"/>
            <a:ext cx="2432351" cy="1176285"/>
          </a:xfrm>
        </p:spPr>
        <p:txBody>
          <a:bodyPr anchor="b">
            <a:normAutofit/>
          </a:bodyPr>
          <a:lstStyle>
            <a:lvl1pPr>
              <a:defRPr lang="en-US" sz="2700" b="1" kern="1200" dirty="0" smtClean="0">
                <a:solidFill>
                  <a:srgbClr val="005D99"/>
                </a:solidFill>
                <a:latin typeface="+mj-lt"/>
                <a:ea typeface="+mn-ea"/>
                <a:cs typeface="+mn-cs"/>
              </a:defRPr>
            </a:lvl1pPr>
          </a:lstStyle>
          <a:p>
            <a:pPr lvl="0"/>
            <a:r>
              <a:rPr lang="en-US"/>
              <a:t>#</a:t>
            </a:r>
          </a:p>
        </p:txBody>
      </p:sp>
      <p:sp>
        <p:nvSpPr>
          <p:cNvPr id="19" name="Text Placeholder 3">
            <a:extLst>
              <a:ext uri="{FF2B5EF4-FFF2-40B4-BE49-F238E27FC236}">
                <a16:creationId xmlns:a16="http://schemas.microsoft.com/office/drawing/2014/main" id="{047176E6-F8F4-49FC-A12D-CEB5CA6D6075}"/>
              </a:ext>
            </a:extLst>
          </p:cNvPr>
          <p:cNvSpPr>
            <a:spLocks noGrp="1"/>
          </p:cNvSpPr>
          <p:nvPr>
            <p:ph type="body" sz="quarter" idx="12" hasCustomPrompt="1"/>
          </p:nvPr>
        </p:nvSpPr>
        <p:spPr>
          <a:xfrm>
            <a:off x="307182" y="2442383"/>
            <a:ext cx="2432351" cy="1619392"/>
          </a:xfrm>
        </p:spPr>
        <p:txBody>
          <a:bodyPr>
            <a:normAutofit/>
          </a:bodyPr>
          <a:lstStyle>
            <a:lvl1pPr>
              <a:lnSpc>
                <a:spcPct val="100000"/>
              </a:lnSpc>
              <a:defRPr sz="1050" b="0" cap="none">
                <a:latin typeface="+mn-lt"/>
              </a:defRPr>
            </a:lvl1pPr>
          </a:lstStyle>
          <a:p>
            <a:pPr lvl="0"/>
            <a:r>
              <a:rPr lang="en-US"/>
              <a:t>Click to edit master text styles</a:t>
            </a:r>
          </a:p>
        </p:txBody>
      </p:sp>
      <p:sp>
        <p:nvSpPr>
          <p:cNvPr id="20" name="Text Placeholder 3">
            <a:extLst>
              <a:ext uri="{FF2B5EF4-FFF2-40B4-BE49-F238E27FC236}">
                <a16:creationId xmlns:a16="http://schemas.microsoft.com/office/drawing/2014/main" id="{7AF73BDE-319D-4219-A5C1-DEB579218903}"/>
              </a:ext>
            </a:extLst>
          </p:cNvPr>
          <p:cNvSpPr>
            <a:spLocks noGrp="1"/>
          </p:cNvSpPr>
          <p:nvPr>
            <p:ph type="body" sz="quarter" idx="13" hasCustomPrompt="1"/>
          </p:nvPr>
        </p:nvSpPr>
        <p:spPr>
          <a:xfrm>
            <a:off x="3373089" y="1100286"/>
            <a:ext cx="2432351" cy="1176285"/>
          </a:xfrm>
        </p:spPr>
        <p:txBody>
          <a:bodyPr anchor="b">
            <a:normAutofit/>
          </a:bodyPr>
          <a:lstStyle>
            <a:lvl1pPr>
              <a:defRPr lang="en-US" sz="2700" b="1" kern="1200" dirty="0" smtClean="0">
                <a:solidFill>
                  <a:srgbClr val="005D99"/>
                </a:solidFill>
                <a:latin typeface="+mj-lt"/>
                <a:ea typeface="+mn-ea"/>
                <a:cs typeface="+mn-cs"/>
              </a:defRPr>
            </a:lvl1pPr>
          </a:lstStyle>
          <a:p>
            <a:pPr lvl="0"/>
            <a:r>
              <a:rPr lang="en-US"/>
              <a:t>#</a:t>
            </a:r>
          </a:p>
        </p:txBody>
      </p:sp>
      <p:sp>
        <p:nvSpPr>
          <p:cNvPr id="21" name="Text Placeholder 3">
            <a:extLst>
              <a:ext uri="{FF2B5EF4-FFF2-40B4-BE49-F238E27FC236}">
                <a16:creationId xmlns:a16="http://schemas.microsoft.com/office/drawing/2014/main" id="{60DF4D03-0BE8-4D31-82A4-F39747E4BF98}"/>
              </a:ext>
            </a:extLst>
          </p:cNvPr>
          <p:cNvSpPr>
            <a:spLocks noGrp="1"/>
          </p:cNvSpPr>
          <p:nvPr>
            <p:ph type="body" sz="quarter" idx="14" hasCustomPrompt="1"/>
          </p:nvPr>
        </p:nvSpPr>
        <p:spPr>
          <a:xfrm>
            <a:off x="3373089" y="2442383"/>
            <a:ext cx="2432351" cy="1619392"/>
          </a:xfrm>
        </p:spPr>
        <p:txBody>
          <a:bodyPr>
            <a:normAutofit/>
          </a:bodyPr>
          <a:lstStyle>
            <a:lvl1pPr>
              <a:lnSpc>
                <a:spcPct val="100000"/>
              </a:lnSpc>
              <a:defRPr sz="1050" b="0" cap="none">
                <a:latin typeface="+mn-lt"/>
              </a:defRPr>
            </a:lvl1pPr>
          </a:lstStyle>
          <a:p>
            <a:pPr lvl="0"/>
            <a:r>
              <a:rPr lang="en-US"/>
              <a:t>Click to edit master text styles</a:t>
            </a:r>
          </a:p>
        </p:txBody>
      </p:sp>
      <p:sp>
        <p:nvSpPr>
          <p:cNvPr id="22" name="Text Placeholder 3">
            <a:extLst>
              <a:ext uri="{FF2B5EF4-FFF2-40B4-BE49-F238E27FC236}">
                <a16:creationId xmlns:a16="http://schemas.microsoft.com/office/drawing/2014/main" id="{112886E8-E82B-4DDD-A8BC-ECFC852D3930}"/>
              </a:ext>
            </a:extLst>
          </p:cNvPr>
          <p:cNvSpPr>
            <a:spLocks noGrp="1"/>
          </p:cNvSpPr>
          <p:nvPr>
            <p:ph type="body" sz="quarter" idx="15" hasCustomPrompt="1"/>
          </p:nvPr>
        </p:nvSpPr>
        <p:spPr>
          <a:xfrm>
            <a:off x="6438997" y="1100286"/>
            <a:ext cx="2432351" cy="1176285"/>
          </a:xfrm>
        </p:spPr>
        <p:txBody>
          <a:bodyPr anchor="b">
            <a:normAutofit/>
          </a:bodyPr>
          <a:lstStyle>
            <a:lvl1pPr>
              <a:defRPr lang="en-US" sz="2700" b="1" kern="1200" dirty="0" smtClean="0">
                <a:solidFill>
                  <a:srgbClr val="005D99"/>
                </a:solidFill>
                <a:latin typeface="+mj-lt"/>
                <a:ea typeface="+mn-ea"/>
                <a:cs typeface="+mn-cs"/>
              </a:defRPr>
            </a:lvl1pPr>
          </a:lstStyle>
          <a:p>
            <a:pPr lvl="0"/>
            <a:r>
              <a:rPr lang="en-US"/>
              <a:t>#</a:t>
            </a:r>
          </a:p>
        </p:txBody>
      </p:sp>
      <p:sp>
        <p:nvSpPr>
          <p:cNvPr id="23" name="Text Placeholder 3">
            <a:extLst>
              <a:ext uri="{FF2B5EF4-FFF2-40B4-BE49-F238E27FC236}">
                <a16:creationId xmlns:a16="http://schemas.microsoft.com/office/drawing/2014/main" id="{FB202F5B-10E0-4D04-965B-2D05E3CD180C}"/>
              </a:ext>
            </a:extLst>
          </p:cNvPr>
          <p:cNvSpPr>
            <a:spLocks noGrp="1"/>
          </p:cNvSpPr>
          <p:nvPr>
            <p:ph type="body" sz="quarter" idx="16" hasCustomPrompt="1"/>
          </p:nvPr>
        </p:nvSpPr>
        <p:spPr>
          <a:xfrm>
            <a:off x="6438997" y="2442383"/>
            <a:ext cx="2432351" cy="1619392"/>
          </a:xfrm>
        </p:spPr>
        <p:txBody>
          <a:bodyPr>
            <a:normAutofit/>
          </a:bodyPr>
          <a:lstStyle>
            <a:lvl1pPr>
              <a:lnSpc>
                <a:spcPct val="100000"/>
              </a:lnSpc>
              <a:defRPr sz="1050" b="0" cap="none">
                <a:latin typeface="+mn-lt"/>
              </a:defRPr>
            </a:lvl1pPr>
          </a:lstStyle>
          <a:p>
            <a:pPr lvl="0"/>
            <a:r>
              <a:rPr lang="en-US"/>
              <a:t>Click to edit master text styles</a:t>
            </a:r>
          </a:p>
        </p:txBody>
      </p:sp>
      <p:sp>
        <p:nvSpPr>
          <p:cNvPr id="16" name="Title 1">
            <a:extLst>
              <a:ext uri="{FF2B5EF4-FFF2-40B4-BE49-F238E27FC236}">
                <a16:creationId xmlns:a16="http://schemas.microsoft.com/office/drawing/2014/main" id="{1104290A-1E04-4AF8-82EA-4BADC574788C}"/>
              </a:ext>
            </a:extLst>
          </p:cNvPr>
          <p:cNvSpPr>
            <a:spLocks noGrp="1"/>
          </p:cNvSpPr>
          <p:nvPr>
            <p:ph type="title" hasCustomPrompt="1"/>
          </p:nvPr>
        </p:nvSpPr>
        <p:spPr>
          <a:xfrm>
            <a:off x="292474" y="292475"/>
            <a:ext cx="8572500" cy="544829"/>
          </a:xfrm>
          <a:prstGeom prst="rect">
            <a:avLst/>
          </a:prstGeom>
        </p:spPr>
        <p:txBody>
          <a:bodyPr>
            <a:normAutofit/>
          </a:bodyPr>
          <a:lstStyle>
            <a:lvl1pPr>
              <a:lnSpc>
                <a:spcPct val="80000"/>
              </a:lnSpc>
              <a:defRPr>
                <a:solidFill>
                  <a:srgbClr val="005D99"/>
                </a:solidFill>
              </a:defRPr>
            </a:lvl1pPr>
          </a:lstStyle>
          <a:p>
            <a:r>
              <a:rPr lang="en-US"/>
              <a:t>Insert Main Title at 36pt min 30pt</a:t>
            </a:r>
          </a:p>
        </p:txBody>
      </p:sp>
      <p:sp>
        <p:nvSpPr>
          <p:cNvPr id="11" name="Footer Placeholder 6">
            <a:extLst>
              <a:ext uri="{FF2B5EF4-FFF2-40B4-BE49-F238E27FC236}">
                <a16:creationId xmlns:a16="http://schemas.microsoft.com/office/drawing/2014/main" id="{91C0017E-4521-4295-9033-A405A2FA81F4}"/>
              </a:ext>
            </a:extLst>
          </p:cNvPr>
          <p:cNvSpPr>
            <a:spLocks noGrp="1"/>
          </p:cNvSpPr>
          <p:nvPr>
            <p:ph type="ftr" sz="quarter" idx="17"/>
          </p:nvPr>
        </p:nvSpPr>
        <p:spPr>
          <a:xfrm>
            <a:off x="285752" y="4889257"/>
            <a:ext cx="4286249" cy="154781"/>
          </a:xfrm>
          <a:prstGeom prst="rect">
            <a:avLst/>
          </a:prstGeom>
        </p:spPr>
        <p:txBody>
          <a:bodyPr lIns="0"/>
          <a:lstStyle>
            <a:lvl1pPr>
              <a:defRPr sz="600">
                <a:solidFill>
                  <a:schemeClr val="tx1">
                    <a:alpha val="40000"/>
                  </a:schemeClr>
                </a:solidFill>
              </a:defRPr>
            </a:lvl1pPr>
          </a:lstStyle>
          <a:p>
            <a:r>
              <a:rPr lang="en-US"/>
              <a:t>Copyright © 2020 Accenture. All rights reserved.</a:t>
            </a:r>
          </a:p>
        </p:txBody>
      </p:sp>
      <p:sp>
        <p:nvSpPr>
          <p:cNvPr id="12" name="Slide Number Placeholder 9">
            <a:extLst>
              <a:ext uri="{FF2B5EF4-FFF2-40B4-BE49-F238E27FC236}">
                <a16:creationId xmlns:a16="http://schemas.microsoft.com/office/drawing/2014/main" id="{43EE0978-DC3A-4D86-83BC-C2F42549CA64}"/>
              </a:ext>
            </a:extLst>
          </p:cNvPr>
          <p:cNvSpPr>
            <a:spLocks noGrp="1"/>
          </p:cNvSpPr>
          <p:nvPr>
            <p:ph type="sldNum" sz="quarter" idx="18"/>
          </p:nvPr>
        </p:nvSpPr>
        <p:spPr>
          <a:xfrm>
            <a:off x="8629652" y="4889257"/>
            <a:ext cx="289283" cy="154781"/>
          </a:xfrm>
          <a:prstGeom prst="rect">
            <a:avLst/>
          </a:prstGeom>
        </p:spPr>
        <p:txBody>
          <a:bodyPr/>
          <a:lstStyle>
            <a:lvl1pPr>
              <a:defRPr sz="600">
                <a:solidFill>
                  <a:schemeClr val="tx1">
                    <a:alpha val="40000"/>
                  </a:schemeClr>
                </a:solidFill>
              </a:defRPr>
            </a:lvl1pPr>
          </a:lstStyle>
          <a:p>
            <a:fld id="{4F9AC08D-23A9-440E-BCB9-AA1E9877CC38}" type="slidenum">
              <a:rPr lang="en-US" smtClean="0"/>
              <a:pPr/>
              <a:t>‹#›</a:t>
            </a:fld>
            <a:endParaRPr lang="en-US"/>
          </a:p>
        </p:txBody>
      </p:sp>
    </p:spTree>
    <p:extLst>
      <p:ext uri="{BB962C8B-B14F-4D97-AF65-F5344CB8AC3E}">
        <p14:creationId xmlns:p14="http://schemas.microsoft.com/office/powerpoint/2010/main" val="27463235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s Opt 2">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A5407E58-8FE4-4376-A757-309B579A6650}"/>
              </a:ext>
            </a:extLst>
          </p:cNvPr>
          <p:cNvSpPr>
            <a:spLocks noGrp="1"/>
          </p:cNvSpPr>
          <p:nvPr>
            <p:ph type="title" hasCustomPrompt="1"/>
          </p:nvPr>
        </p:nvSpPr>
        <p:spPr>
          <a:xfrm>
            <a:off x="292474" y="292475"/>
            <a:ext cx="8572500" cy="544829"/>
          </a:xfrm>
          <a:prstGeom prst="rect">
            <a:avLst/>
          </a:prstGeom>
        </p:spPr>
        <p:txBody>
          <a:bodyPr/>
          <a:lstStyle>
            <a:lvl1pPr>
              <a:lnSpc>
                <a:spcPct val="80000"/>
              </a:lnSpc>
              <a:defRPr>
                <a:solidFill>
                  <a:srgbClr val="005D99"/>
                </a:solidFill>
              </a:defRPr>
            </a:lvl1pPr>
          </a:lstStyle>
          <a:p>
            <a:r>
              <a:rPr lang="en-US"/>
              <a:t>Insert Main Title at 36pt min 30pt</a:t>
            </a:r>
          </a:p>
        </p:txBody>
      </p:sp>
      <p:sp>
        <p:nvSpPr>
          <p:cNvPr id="22" name="Text Placeholder 3">
            <a:extLst>
              <a:ext uri="{FF2B5EF4-FFF2-40B4-BE49-F238E27FC236}">
                <a16:creationId xmlns:a16="http://schemas.microsoft.com/office/drawing/2014/main" id="{D6791398-40F6-4EE0-BFD7-10CD200A3FA7}"/>
              </a:ext>
            </a:extLst>
          </p:cNvPr>
          <p:cNvSpPr>
            <a:spLocks noGrp="1"/>
          </p:cNvSpPr>
          <p:nvPr>
            <p:ph type="body" sz="quarter" idx="12" hasCustomPrompt="1"/>
          </p:nvPr>
        </p:nvSpPr>
        <p:spPr>
          <a:xfrm>
            <a:off x="307181" y="1393605"/>
            <a:ext cx="2349000" cy="3204773"/>
          </a:xfrm>
        </p:spPr>
        <p:txBody>
          <a:bodyPr>
            <a:normAutofit/>
          </a:bodyPr>
          <a:lstStyle>
            <a:lvl1pPr marL="0" marR="0" indent="0" algn="l" defTabSz="685783" rtl="0" eaLnBrk="1" fontAlgn="auto" latinLnBrk="0" hangingPunct="1">
              <a:lnSpc>
                <a:spcPct val="100000"/>
              </a:lnSpc>
              <a:spcBef>
                <a:spcPts val="900"/>
              </a:spcBef>
              <a:spcAft>
                <a:spcPts val="900"/>
              </a:spcAft>
              <a:buClrTx/>
              <a:buSzTx/>
              <a:buFont typeface="Arial" panose="020B0604020202020204" pitchFamily="34" charset="0"/>
              <a:buNone/>
              <a:tabLst/>
              <a:defRPr sz="1200" b="1" cap="none">
                <a:solidFill>
                  <a:srgbClr val="005D99"/>
                </a:solidFill>
                <a:latin typeface="+mj-lt"/>
              </a:defRPr>
            </a:lvl1pPr>
            <a:lvl2pPr>
              <a:spcBef>
                <a:spcPts val="0"/>
              </a:spcBef>
              <a:spcAft>
                <a:spcPts val="450"/>
              </a:spcAft>
              <a:defRPr sz="1050"/>
            </a:lvl2pPr>
          </a:lstStyle>
          <a:p>
            <a:pPr marL="0" marR="0" lvl="0" indent="0" algn="l" defTabSz="685783" rtl="0" eaLnBrk="1" fontAlgn="auto" latinLnBrk="0" hangingPunct="1">
              <a:lnSpc>
                <a:spcPct val="100000"/>
              </a:lnSpc>
              <a:spcBef>
                <a:spcPts val="900"/>
              </a:spcBef>
              <a:spcAft>
                <a:spcPts val="900"/>
              </a:spcAft>
              <a:buClrTx/>
              <a:buSzTx/>
              <a:buFont typeface="Arial" panose="020B0604020202020204" pitchFamily="34" charset="0"/>
              <a:buNone/>
              <a:tabLst/>
              <a:defRPr/>
            </a:pPr>
            <a:r>
              <a:rPr lang="en-US"/>
              <a:t>Click to edit master text styles</a:t>
            </a:r>
          </a:p>
          <a:p>
            <a:pPr lvl="1"/>
            <a:r>
              <a:rPr lang="en-US"/>
              <a:t>Click to edit master text styles</a:t>
            </a:r>
          </a:p>
        </p:txBody>
      </p:sp>
      <p:sp>
        <p:nvSpPr>
          <p:cNvPr id="23" name="Text Placeholder 3">
            <a:extLst>
              <a:ext uri="{FF2B5EF4-FFF2-40B4-BE49-F238E27FC236}">
                <a16:creationId xmlns:a16="http://schemas.microsoft.com/office/drawing/2014/main" id="{5E31B465-518B-4450-902B-553928E1290C}"/>
              </a:ext>
            </a:extLst>
          </p:cNvPr>
          <p:cNvSpPr>
            <a:spLocks noGrp="1"/>
          </p:cNvSpPr>
          <p:nvPr>
            <p:ph type="body" sz="quarter" idx="19" hasCustomPrompt="1"/>
          </p:nvPr>
        </p:nvSpPr>
        <p:spPr>
          <a:xfrm>
            <a:off x="3219890" y="1393604"/>
            <a:ext cx="2349000" cy="3204773"/>
          </a:xfrm>
        </p:spPr>
        <p:txBody>
          <a:bodyPr>
            <a:normAutofit/>
          </a:bodyPr>
          <a:lstStyle>
            <a:lvl1pPr marL="0" marR="0" indent="0" algn="l" defTabSz="685783" rtl="0" eaLnBrk="1" fontAlgn="auto" latinLnBrk="0" hangingPunct="1">
              <a:lnSpc>
                <a:spcPct val="100000"/>
              </a:lnSpc>
              <a:spcBef>
                <a:spcPts val="900"/>
              </a:spcBef>
              <a:spcAft>
                <a:spcPts val="900"/>
              </a:spcAft>
              <a:buClrTx/>
              <a:buSzTx/>
              <a:buFont typeface="Arial" panose="020B0604020202020204" pitchFamily="34" charset="0"/>
              <a:buNone/>
              <a:tabLst/>
              <a:defRPr sz="1200" b="1" cap="none">
                <a:solidFill>
                  <a:srgbClr val="005D99"/>
                </a:solidFill>
                <a:latin typeface="+mj-lt"/>
              </a:defRPr>
            </a:lvl1pPr>
            <a:lvl2pPr>
              <a:spcBef>
                <a:spcPts val="0"/>
              </a:spcBef>
              <a:spcAft>
                <a:spcPts val="450"/>
              </a:spcAft>
              <a:defRPr sz="1050"/>
            </a:lvl2pPr>
          </a:lstStyle>
          <a:p>
            <a:pPr marL="0" marR="0" lvl="0" indent="0" algn="l" defTabSz="685783" rtl="0" eaLnBrk="1" fontAlgn="auto" latinLnBrk="0" hangingPunct="1">
              <a:lnSpc>
                <a:spcPct val="100000"/>
              </a:lnSpc>
              <a:spcBef>
                <a:spcPts val="900"/>
              </a:spcBef>
              <a:spcAft>
                <a:spcPts val="900"/>
              </a:spcAft>
              <a:buClrTx/>
              <a:buSzTx/>
              <a:buFont typeface="Arial" panose="020B0604020202020204" pitchFamily="34" charset="0"/>
              <a:buNone/>
              <a:tabLst/>
              <a:defRPr/>
            </a:pPr>
            <a:r>
              <a:rPr lang="en-US"/>
              <a:t>Click to edit master text styles</a:t>
            </a:r>
          </a:p>
          <a:p>
            <a:pPr lvl="1"/>
            <a:r>
              <a:rPr lang="en-US"/>
              <a:t>Click to edit master text styles</a:t>
            </a:r>
          </a:p>
        </p:txBody>
      </p:sp>
      <p:sp>
        <p:nvSpPr>
          <p:cNvPr id="24" name="Text Placeholder 3">
            <a:extLst>
              <a:ext uri="{FF2B5EF4-FFF2-40B4-BE49-F238E27FC236}">
                <a16:creationId xmlns:a16="http://schemas.microsoft.com/office/drawing/2014/main" id="{9BF3C1B8-30E5-4399-A2F3-13EFD733B3F4}"/>
              </a:ext>
            </a:extLst>
          </p:cNvPr>
          <p:cNvSpPr>
            <a:spLocks noGrp="1"/>
          </p:cNvSpPr>
          <p:nvPr>
            <p:ph type="body" sz="quarter" idx="20" hasCustomPrompt="1"/>
          </p:nvPr>
        </p:nvSpPr>
        <p:spPr>
          <a:xfrm>
            <a:off x="6132599" y="1393604"/>
            <a:ext cx="2349000" cy="3204773"/>
          </a:xfrm>
        </p:spPr>
        <p:txBody>
          <a:bodyPr>
            <a:normAutofit/>
          </a:bodyPr>
          <a:lstStyle>
            <a:lvl1pPr marL="0" marR="0" indent="0" algn="l" defTabSz="685783" rtl="0" eaLnBrk="1" fontAlgn="auto" latinLnBrk="0" hangingPunct="1">
              <a:lnSpc>
                <a:spcPct val="100000"/>
              </a:lnSpc>
              <a:spcBef>
                <a:spcPts val="900"/>
              </a:spcBef>
              <a:spcAft>
                <a:spcPts val="900"/>
              </a:spcAft>
              <a:buClrTx/>
              <a:buSzTx/>
              <a:buFont typeface="Arial" panose="020B0604020202020204" pitchFamily="34" charset="0"/>
              <a:buNone/>
              <a:tabLst/>
              <a:defRPr sz="1200" b="1" cap="none">
                <a:solidFill>
                  <a:srgbClr val="005D99"/>
                </a:solidFill>
                <a:latin typeface="+mj-lt"/>
              </a:defRPr>
            </a:lvl1pPr>
            <a:lvl2pPr>
              <a:spcBef>
                <a:spcPts val="0"/>
              </a:spcBef>
              <a:spcAft>
                <a:spcPts val="450"/>
              </a:spcAft>
              <a:defRPr sz="1050"/>
            </a:lvl2pPr>
          </a:lstStyle>
          <a:p>
            <a:pPr marL="0" marR="0" lvl="0" indent="0" algn="l" defTabSz="685783" rtl="0" eaLnBrk="1" fontAlgn="auto" latinLnBrk="0" hangingPunct="1">
              <a:lnSpc>
                <a:spcPct val="100000"/>
              </a:lnSpc>
              <a:spcBef>
                <a:spcPts val="900"/>
              </a:spcBef>
              <a:spcAft>
                <a:spcPts val="900"/>
              </a:spcAft>
              <a:buClrTx/>
              <a:buSzTx/>
              <a:buFont typeface="Arial" panose="020B0604020202020204" pitchFamily="34" charset="0"/>
              <a:buNone/>
              <a:tabLst/>
              <a:defRPr/>
            </a:pPr>
            <a:r>
              <a:rPr lang="en-US"/>
              <a:t>Click to edit master text styles</a:t>
            </a:r>
          </a:p>
          <a:p>
            <a:pPr lvl="1"/>
            <a:r>
              <a:rPr lang="en-US"/>
              <a:t>Click to edit master text styles</a:t>
            </a:r>
          </a:p>
        </p:txBody>
      </p:sp>
      <p:sp>
        <p:nvSpPr>
          <p:cNvPr id="8" name="Footer Placeholder 6">
            <a:extLst>
              <a:ext uri="{FF2B5EF4-FFF2-40B4-BE49-F238E27FC236}">
                <a16:creationId xmlns:a16="http://schemas.microsoft.com/office/drawing/2014/main" id="{1C3E29ED-E205-4BA1-9858-5CEE96191EFB}"/>
              </a:ext>
            </a:extLst>
          </p:cNvPr>
          <p:cNvSpPr>
            <a:spLocks noGrp="1"/>
          </p:cNvSpPr>
          <p:nvPr>
            <p:ph type="ftr" sz="quarter" idx="16"/>
          </p:nvPr>
        </p:nvSpPr>
        <p:spPr>
          <a:xfrm>
            <a:off x="285752" y="4889257"/>
            <a:ext cx="4286249" cy="154781"/>
          </a:xfrm>
          <a:prstGeom prst="rect">
            <a:avLst/>
          </a:prstGeom>
        </p:spPr>
        <p:txBody>
          <a:bodyPr lIns="0"/>
          <a:lstStyle>
            <a:lvl1pPr>
              <a:defRPr sz="600">
                <a:solidFill>
                  <a:schemeClr val="tx1">
                    <a:alpha val="40000"/>
                  </a:schemeClr>
                </a:solidFill>
              </a:defRPr>
            </a:lvl1pPr>
          </a:lstStyle>
          <a:p>
            <a:r>
              <a:rPr lang="en-US"/>
              <a:t>Copyright © 2020 Accenture. All rights reserved.</a:t>
            </a:r>
          </a:p>
        </p:txBody>
      </p:sp>
      <p:sp>
        <p:nvSpPr>
          <p:cNvPr id="9" name="Slide Number Placeholder 9">
            <a:extLst>
              <a:ext uri="{FF2B5EF4-FFF2-40B4-BE49-F238E27FC236}">
                <a16:creationId xmlns:a16="http://schemas.microsoft.com/office/drawing/2014/main" id="{90EF56E8-BF69-4023-9A55-A3F6062D055A}"/>
              </a:ext>
            </a:extLst>
          </p:cNvPr>
          <p:cNvSpPr>
            <a:spLocks noGrp="1"/>
          </p:cNvSpPr>
          <p:nvPr>
            <p:ph type="sldNum" sz="quarter" idx="17"/>
          </p:nvPr>
        </p:nvSpPr>
        <p:spPr>
          <a:xfrm>
            <a:off x="8629652" y="4889257"/>
            <a:ext cx="289283" cy="154781"/>
          </a:xfrm>
          <a:prstGeom prst="rect">
            <a:avLst/>
          </a:prstGeom>
        </p:spPr>
        <p:txBody>
          <a:bodyPr/>
          <a:lstStyle>
            <a:lvl1pPr>
              <a:defRPr sz="600">
                <a:solidFill>
                  <a:schemeClr val="tx1">
                    <a:alpha val="40000"/>
                  </a:schemeClr>
                </a:solidFill>
              </a:defRPr>
            </a:lvl1pPr>
          </a:lstStyle>
          <a:p>
            <a:fld id="{4F9AC08D-23A9-440E-BCB9-AA1E9877CC38}" type="slidenum">
              <a:rPr lang="en-US" smtClean="0"/>
              <a:pPr/>
              <a:t>‹#›</a:t>
            </a:fld>
            <a:endParaRPr lang="en-US"/>
          </a:p>
        </p:txBody>
      </p:sp>
    </p:spTree>
    <p:extLst>
      <p:ext uri="{BB962C8B-B14F-4D97-AF65-F5344CB8AC3E}">
        <p14:creationId xmlns:p14="http://schemas.microsoft.com/office/powerpoint/2010/main" val="14351959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llets Opt 3">
    <p:spTree>
      <p:nvGrpSpPr>
        <p:cNvPr id="1" name=""/>
        <p:cNvGrpSpPr/>
        <p:nvPr/>
      </p:nvGrpSpPr>
      <p:grpSpPr>
        <a:xfrm>
          <a:off x="0" y="0"/>
          <a:ext cx="0" cy="0"/>
          <a:chOff x="0" y="0"/>
          <a:chExt cx="0" cy="0"/>
        </a:xfrm>
      </p:grpSpPr>
      <p:sp>
        <p:nvSpPr>
          <p:cNvPr id="17" name="Text Placeholder 4">
            <a:extLst>
              <a:ext uri="{FF2B5EF4-FFF2-40B4-BE49-F238E27FC236}">
                <a16:creationId xmlns:a16="http://schemas.microsoft.com/office/drawing/2014/main" id="{89C0DBF0-01B9-479E-B792-1EEA4A1EE686}"/>
              </a:ext>
            </a:extLst>
          </p:cNvPr>
          <p:cNvSpPr>
            <a:spLocks noGrp="1"/>
          </p:cNvSpPr>
          <p:nvPr>
            <p:ph type="body" sz="quarter" idx="33" hasCustomPrompt="1"/>
          </p:nvPr>
        </p:nvSpPr>
        <p:spPr>
          <a:xfrm>
            <a:off x="321523" y="1178885"/>
            <a:ext cx="2410674" cy="2187271"/>
          </a:xfrm>
        </p:spPr>
        <p:txBody>
          <a:bodyPr anchor="t">
            <a:normAutofit/>
          </a:bodyPr>
          <a:lstStyle>
            <a:lvl1pPr>
              <a:lnSpc>
                <a:spcPct val="90000"/>
              </a:lnSpc>
              <a:spcBef>
                <a:spcPts val="0"/>
              </a:spcBef>
              <a:defRPr sz="2100" b="1" i="0" cap="none">
                <a:solidFill>
                  <a:srgbClr val="005D99"/>
                </a:solidFill>
                <a:latin typeface="+mj-lt"/>
              </a:defRPr>
            </a:lvl1pPr>
            <a:lvl2pPr>
              <a:defRPr b="1" i="0">
                <a:solidFill>
                  <a:schemeClr val="accent1"/>
                </a:solidFill>
                <a:latin typeface="Graphik Bold" panose="020B0503030202060203" pitchFamily="34" charset="77"/>
              </a:defRPr>
            </a:lvl2pPr>
            <a:lvl3pPr>
              <a:defRPr b="1" i="0">
                <a:solidFill>
                  <a:schemeClr val="accent1"/>
                </a:solidFill>
                <a:latin typeface="Graphik Bold" panose="020B0503030202060203" pitchFamily="34" charset="77"/>
              </a:defRPr>
            </a:lvl3pPr>
            <a:lvl4pPr>
              <a:defRPr b="1" i="0">
                <a:solidFill>
                  <a:schemeClr val="accent1"/>
                </a:solidFill>
                <a:latin typeface="Graphik Bold" panose="020B0503030202060203" pitchFamily="34" charset="77"/>
              </a:defRPr>
            </a:lvl4pPr>
            <a:lvl5pPr>
              <a:defRPr b="1" i="0">
                <a:solidFill>
                  <a:schemeClr val="accent1"/>
                </a:solidFill>
                <a:latin typeface="Graphik Bold" panose="020B0503030202060203" pitchFamily="34" charset="77"/>
              </a:defRPr>
            </a:lvl5pPr>
          </a:lstStyle>
          <a:p>
            <a:pPr lvl="0"/>
            <a:r>
              <a:rPr lang="en-US"/>
              <a:t>Insert sub-title minimum font size 28pt</a:t>
            </a:r>
          </a:p>
        </p:txBody>
      </p:sp>
      <p:sp>
        <p:nvSpPr>
          <p:cNvPr id="22" name="Title 1">
            <a:extLst>
              <a:ext uri="{FF2B5EF4-FFF2-40B4-BE49-F238E27FC236}">
                <a16:creationId xmlns:a16="http://schemas.microsoft.com/office/drawing/2014/main" id="{B33D80AB-7E14-4C01-ACC1-9E414019801C}"/>
              </a:ext>
            </a:extLst>
          </p:cNvPr>
          <p:cNvSpPr>
            <a:spLocks noGrp="1"/>
          </p:cNvSpPr>
          <p:nvPr>
            <p:ph type="title" hasCustomPrompt="1"/>
          </p:nvPr>
        </p:nvSpPr>
        <p:spPr>
          <a:xfrm>
            <a:off x="292474" y="292475"/>
            <a:ext cx="8572500" cy="544829"/>
          </a:xfrm>
          <a:prstGeom prst="rect">
            <a:avLst/>
          </a:prstGeom>
        </p:spPr>
        <p:txBody>
          <a:bodyPr/>
          <a:lstStyle>
            <a:lvl1pPr>
              <a:lnSpc>
                <a:spcPct val="80000"/>
              </a:lnSpc>
              <a:defRPr>
                <a:solidFill>
                  <a:srgbClr val="005D99"/>
                </a:solidFill>
              </a:defRPr>
            </a:lvl1pPr>
          </a:lstStyle>
          <a:p>
            <a:r>
              <a:rPr lang="en-US"/>
              <a:t>Insert Main Title at 36pt min 30pt</a:t>
            </a:r>
          </a:p>
        </p:txBody>
      </p:sp>
      <p:sp>
        <p:nvSpPr>
          <p:cNvPr id="23" name="Text Placeholder 4">
            <a:extLst>
              <a:ext uri="{FF2B5EF4-FFF2-40B4-BE49-F238E27FC236}">
                <a16:creationId xmlns:a16="http://schemas.microsoft.com/office/drawing/2014/main" id="{A9A7213D-3727-4E26-B12C-CD4677DC731E}"/>
              </a:ext>
            </a:extLst>
          </p:cNvPr>
          <p:cNvSpPr>
            <a:spLocks noGrp="1"/>
          </p:cNvSpPr>
          <p:nvPr>
            <p:ph type="body" sz="quarter" idx="41"/>
          </p:nvPr>
        </p:nvSpPr>
        <p:spPr>
          <a:xfrm>
            <a:off x="3678839" y="1165555"/>
            <a:ext cx="1576476" cy="1065840"/>
          </a:xfrm>
        </p:spPr>
        <p:txBody>
          <a:bodyPr anchor="t">
            <a:normAutofit/>
          </a:bodyPr>
          <a:lstStyle>
            <a:lvl1pPr>
              <a:lnSpc>
                <a:spcPct val="90000"/>
              </a:lnSpc>
              <a:spcBef>
                <a:spcPts val="0"/>
              </a:spcBef>
              <a:defRPr sz="1200" b="1" i="0" cap="none">
                <a:solidFill>
                  <a:srgbClr val="005D99"/>
                </a:solidFill>
                <a:latin typeface="+mj-lt"/>
              </a:defRPr>
            </a:lvl1pPr>
            <a:lvl2pPr>
              <a:defRPr b="1" i="0">
                <a:solidFill>
                  <a:schemeClr val="accent1"/>
                </a:solidFill>
                <a:latin typeface="Graphik Bold" panose="020B0503030202060203" pitchFamily="34" charset="77"/>
              </a:defRPr>
            </a:lvl2pPr>
            <a:lvl3pPr>
              <a:defRPr b="1" i="0">
                <a:solidFill>
                  <a:schemeClr val="accent1"/>
                </a:solidFill>
                <a:latin typeface="Graphik Bold" panose="020B0503030202060203" pitchFamily="34" charset="77"/>
              </a:defRPr>
            </a:lvl3pPr>
            <a:lvl4pPr>
              <a:defRPr b="1" i="0">
                <a:solidFill>
                  <a:schemeClr val="accent1"/>
                </a:solidFill>
                <a:latin typeface="Graphik Bold" panose="020B0503030202060203" pitchFamily="34" charset="77"/>
              </a:defRPr>
            </a:lvl4pPr>
            <a:lvl5pPr>
              <a:defRPr b="1" i="0">
                <a:solidFill>
                  <a:schemeClr val="accent1"/>
                </a:solidFill>
                <a:latin typeface="Graphik Bold" panose="020B0503030202060203" pitchFamily="34" charset="77"/>
              </a:defRPr>
            </a:lvl5pPr>
          </a:lstStyle>
          <a:p>
            <a:pPr lvl="0"/>
            <a:endParaRPr lang="en-US"/>
          </a:p>
        </p:txBody>
      </p:sp>
      <p:sp>
        <p:nvSpPr>
          <p:cNvPr id="26" name="Text Placeholder 4">
            <a:extLst>
              <a:ext uri="{FF2B5EF4-FFF2-40B4-BE49-F238E27FC236}">
                <a16:creationId xmlns:a16="http://schemas.microsoft.com/office/drawing/2014/main" id="{861B1B47-858C-4138-ACBA-3E0CE78EFD66}"/>
              </a:ext>
            </a:extLst>
          </p:cNvPr>
          <p:cNvSpPr>
            <a:spLocks noGrp="1"/>
          </p:cNvSpPr>
          <p:nvPr>
            <p:ph type="body" sz="quarter" idx="42"/>
          </p:nvPr>
        </p:nvSpPr>
        <p:spPr>
          <a:xfrm>
            <a:off x="3678839" y="2341970"/>
            <a:ext cx="1576476" cy="1065840"/>
          </a:xfrm>
        </p:spPr>
        <p:txBody>
          <a:bodyPr anchor="t">
            <a:normAutofit/>
          </a:bodyPr>
          <a:lstStyle>
            <a:lvl1pPr>
              <a:lnSpc>
                <a:spcPct val="90000"/>
              </a:lnSpc>
              <a:spcBef>
                <a:spcPts val="0"/>
              </a:spcBef>
              <a:defRPr sz="1200" b="1" i="0" cap="none">
                <a:solidFill>
                  <a:srgbClr val="005D99"/>
                </a:solidFill>
                <a:latin typeface="+mj-lt"/>
              </a:defRPr>
            </a:lvl1pPr>
            <a:lvl2pPr>
              <a:defRPr b="1" i="0">
                <a:solidFill>
                  <a:schemeClr val="accent1"/>
                </a:solidFill>
                <a:latin typeface="Graphik Bold" panose="020B0503030202060203" pitchFamily="34" charset="77"/>
              </a:defRPr>
            </a:lvl2pPr>
            <a:lvl3pPr>
              <a:defRPr b="1" i="0">
                <a:solidFill>
                  <a:schemeClr val="accent1"/>
                </a:solidFill>
                <a:latin typeface="Graphik Bold" panose="020B0503030202060203" pitchFamily="34" charset="77"/>
              </a:defRPr>
            </a:lvl3pPr>
            <a:lvl4pPr>
              <a:defRPr b="1" i="0">
                <a:solidFill>
                  <a:schemeClr val="accent1"/>
                </a:solidFill>
                <a:latin typeface="Graphik Bold" panose="020B0503030202060203" pitchFamily="34" charset="77"/>
              </a:defRPr>
            </a:lvl4pPr>
            <a:lvl5pPr>
              <a:defRPr b="1" i="0">
                <a:solidFill>
                  <a:schemeClr val="accent1"/>
                </a:solidFill>
                <a:latin typeface="Graphik Bold" panose="020B0503030202060203" pitchFamily="34" charset="77"/>
              </a:defRPr>
            </a:lvl5pPr>
          </a:lstStyle>
          <a:p>
            <a:pPr lvl="0"/>
            <a:endParaRPr lang="en-US"/>
          </a:p>
        </p:txBody>
      </p:sp>
      <p:sp>
        <p:nvSpPr>
          <p:cNvPr id="27" name="Text Placeholder 4">
            <a:extLst>
              <a:ext uri="{FF2B5EF4-FFF2-40B4-BE49-F238E27FC236}">
                <a16:creationId xmlns:a16="http://schemas.microsoft.com/office/drawing/2014/main" id="{040C8DD5-E406-41A8-B5DE-701E147B8505}"/>
              </a:ext>
            </a:extLst>
          </p:cNvPr>
          <p:cNvSpPr>
            <a:spLocks noGrp="1"/>
          </p:cNvSpPr>
          <p:nvPr>
            <p:ph type="body" sz="quarter" idx="43"/>
          </p:nvPr>
        </p:nvSpPr>
        <p:spPr>
          <a:xfrm>
            <a:off x="3678839" y="3518384"/>
            <a:ext cx="1576476" cy="1065840"/>
          </a:xfrm>
        </p:spPr>
        <p:txBody>
          <a:bodyPr anchor="t">
            <a:normAutofit/>
          </a:bodyPr>
          <a:lstStyle>
            <a:lvl1pPr>
              <a:lnSpc>
                <a:spcPct val="90000"/>
              </a:lnSpc>
              <a:spcBef>
                <a:spcPts val="0"/>
              </a:spcBef>
              <a:defRPr sz="1200" b="1" i="0" cap="none">
                <a:solidFill>
                  <a:srgbClr val="005D99"/>
                </a:solidFill>
                <a:latin typeface="+mj-lt"/>
              </a:defRPr>
            </a:lvl1pPr>
            <a:lvl2pPr>
              <a:defRPr b="1" i="0">
                <a:solidFill>
                  <a:schemeClr val="accent1"/>
                </a:solidFill>
                <a:latin typeface="Graphik Bold" panose="020B0503030202060203" pitchFamily="34" charset="77"/>
              </a:defRPr>
            </a:lvl2pPr>
            <a:lvl3pPr>
              <a:defRPr b="1" i="0">
                <a:solidFill>
                  <a:schemeClr val="accent1"/>
                </a:solidFill>
                <a:latin typeface="Graphik Bold" panose="020B0503030202060203" pitchFamily="34" charset="77"/>
              </a:defRPr>
            </a:lvl3pPr>
            <a:lvl4pPr>
              <a:defRPr b="1" i="0">
                <a:solidFill>
                  <a:schemeClr val="accent1"/>
                </a:solidFill>
                <a:latin typeface="Graphik Bold" panose="020B0503030202060203" pitchFamily="34" charset="77"/>
              </a:defRPr>
            </a:lvl4pPr>
            <a:lvl5pPr>
              <a:defRPr b="1" i="0">
                <a:solidFill>
                  <a:schemeClr val="accent1"/>
                </a:solidFill>
                <a:latin typeface="Graphik Bold" panose="020B0503030202060203" pitchFamily="34" charset="77"/>
              </a:defRPr>
            </a:lvl5pPr>
          </a:lstStyle>
          <a:p>
            <a:pPr lvl="0"/>
            <a:endParaRPr lang="en-US"/>
          </a:p>
        </p:txBody>
      </p:sp>
      <p:sp>
        <p:nvSpPr>
          <p:cNvPr id="34" name="Text Placeholder 4">
            <a:extLst>
              <a:ext uri="{FF2B5EF4-FFF2-40B4-BE49-F238E27FC236}">
                <a16:creationId xmlns:a16="http://schemas.microsoft.com/office/drawing/2014/main" id="{A0AA8397-0DD6-4C6B-8631-A30C5C705911}"/>
              </a:ext>
            </a:extLst>
          </p:cNvPr>
          <p:cNvSpPr>
            <a:spLocks noGrp="1"/>
          </p:cNvSpPr>
          <p:nvPr>
            <p:ph type="body" sz="quarter" idx="46"/>
          </p:nvPr>
        </p:nvSpPr>
        <p:spPr>
          <a:xfrm>
            <a:off x="5362949" y="1163330"/>
            <a:ext cx="3495297" cy="1065840"/>
          </a:xfrm>
        </p:spPr>
        <p:txBody>
          <a:bodyPr anchor="t">
            <a:normAutofit/>
          </a:bodyPr>
          <a:lstStyle>
            <a:lvl1pPr marL="135731" indent="-135731">
              <a:lnSpc>
                <a:spcPct val="100000"/>
              </a:lnSpc>
              <a:spcBef>
                <a:spcPts val="0"/>
              </a:spcBef>
              <a:buFont typeface="Arial" panose="020B0604020202020204" pitchFamily="34" charset="0"/>
              <a:buChar char="•"/>
              <a:defRPr sz="1050" b="0" i="0" cap="none">
                <a:solidFill>
                  <a:schemeClr val="tx1"/>
                </a:solidFill>
                <a:latin typeface="+mn-lt"/>
              </a:defRPr>
            </a:lvl1pPr>
            <a:lvl2pPr>
              <a:defRPr b="1" i="0">
                <a:solidFill>
                  <a:schemeClr val="accent1"/>
                </a:solidFill>
                <a:latin typeface="Graphik Bold" panose="020B0503030202060203" pitchFamily="34" charset="77"/>
              </a:defRPr>
            </a:lvl2pPr>
            <a:lvl3pPr>
              <a:defRPr b="1" i="0">
                <a:solidFill>
                  <a:schemeClr val="accent1"/>
                </a:solidFill>
                <a:latin typeface="Graphik Bold" panose="020B0503030202060203" pitchFamily="34" charset="77"/>
              </a:defRPr>
            </a:lvl3pPr>
            <a:lvl4pPr>
              <a:defRPr b="1" i="0">
                <a:solidFill>
                  <a:schemeClr val="accent1"/>
                </a:solidFill>
                <a:latin typeface="Graphik Bold" panose="020B0503030202060203" pitchFamily="34" charset="77"/>
              </a:defRPr>
            </a:lvl4pPr>
            <a:lvl5pPr>
              <a:defRPr b="1" i="0">
                <a:solidFill>
                  <a:schemeClr val="accent1"/>
                </a:solidFill>
                <a:latin typeface="Graphik Bold" panose="020B0503030202060203" pitchFamily="34" charset="77"/>
              </a:defRPr>
            </a:lvl5pPr>
          </a:lstStyle>
          <a:p>
            <a:pPr lvl="0"/>
            <a:endParaRPr lang="en-US"/>
          </a:p>
        </p:txBody>
      </p:sp>
      <p:sp>
        <p:nvSpPr>
          <p:cNvPr id="35" name="Text Placeholder 4">
            <a:extLst>
              <a:ext uri="{FF2B5EF4-FFF2-40B4-BE49-F238E27FC236}">
                <a16:creationId xmlns:a16="http://schemas.microsoft.com/office/drawing/2014/main" id="{A359E938-CEDB-470C-9381-628D6BD2AF87}"/>
              </a:ext>
            </a:extLst>
          </p:cNvPr>
          <p:cNvSpPr>
            <a:spLocks noGrp="1"/>
          </p:cNvSpPr>
          <p:nvPr>
            <p:ph type="body" sz="quarter" idx="47"/>
          </p:nvPr>
        </p:nvSpPr>
        <p:spPr>
          <a:xfrm>
            <a:off x="5362949" y="2339744"/>
            <a:ext cx="3495297" cy="1065840"/>
          </a:xfrm>
        </p:spPr>
        <p:txBody>
          <a:bodyPr anchor="t">
            <a:normAutofit/>
          </a:bodyPr>
          <a:lstStyle>
            <a:lvl1pPr marL="135731" indent="-135731">
              <a:lnSpc>
                <a:spcPct val="100000"/>
              </a:lnSpc>
              <a:spcBef>
                <a:spcPts val="0"/>
              </a:spcBef>
              <a:buFont typeface="Arial" panose="020B0604020202020204" pitchFamily="34" charset="0"/>
              <a:buChar char="•"/>
              <a:defRPr sz="1050" b="0" i="0" cap="none">
                <a:solidFill>
                  <a:schemeClr val="tx1"/>
                </a:solidFill>
                <a:latin typeface="+mn-lt"/>
              </a:defRPr>
            </a:lvl1pPr>
            <a:lvl2pPr>
              <a:defRPr b="1" i="0">
                <a:solidFill>
                  <a:schemeClr val="accent1"/>
                </a:solidFill>
                <a:latin typeface="Graphik Bold" panose="020B0503030202060203" pitchFamily="34" charset="77"/>
              </a:defRPr>
            </a:lvl2pPr>
            <a:lvl3pPr>
              <a:defRPr b="1" i="0">
                <a:solidFill>
                  <a:schemeClr val="accent1"/>
                </a:solidFill>
                <a:latin typeface="Graphik Bold" panose="020B0503030202060203" pitchFamily="34" charset="77"/>
              </a:defRPr>
            </a:lvl3pPr>
            <a:lvl4pPr>
              <a:defRPr b="1" i="0">
                <a:solidFill>
                  <a:schemeClr val="accent1"/>
                </a:solidFill>
                <a:latin typeface="Graphik Bold" panose="020B0503030202060203" pitchFamily="34" charset="77"/>
              </a:defRPr>
            </a:lvl4pPr>
            <a:lvl5pPr>
              <a:defRPr b="1" i="0">
                <a:solidFill>
                  <a:schemeClr val="accent1"/>
                </a:solidFill>
                <a:latin typeface="Graphik Bold" panose="020B0503030202060203" pitchFamily="34" charset="77"/>
              </a:defRPr>
            </a:lvl5pPr>
          </a:lstStyle>
          <a:p>
            <a:pPr lvl="0"/>
            <a:endParaRPr lang="en-US"/>
          </a:p>
        </p:txBody>
      </p:sp>
      <p:sp>
        <p:nvSpPr>
          <p:cNvPr id="36" name="Text Placeholder 4">
            <a:extLst>
              <a:ext uri="{FF2B5EF4-FFF2-40B4-BE49-F238E27FC236}">
                <a16:creationId xmlns:a16="http://schemas.microsoft.com/office/drawing/2014/main" id="{D7F7C99E-DA37-467C-8D29-E7B337F16C8D}"/>
              </a:ext>
            </a:extLst>
          </p:cNvPr>
          <p:cNvSpPr>
            <a:spLocks noGrp="1"/>
          </p:cNvSpPr>
          <p:nvPr>
            <p:ph type="body" sz="quarter" idx="48"/>
          </p:nvPr>
        </p:nvSpPr>
        <p:spPr>
          <a:xfrm>
            <a:off x="5362949" y="3516159"/>
            <a:ext cx="3495297" cy="1065840"/>
          </a:xfrm>
        </p:spPr>
        <p:txBody>
          <a:bodyPr anchor="t">
            <a:normAutofit/>
          </a:bodyPr>
          <a:lstStyle>
            <a:lvl1pPr marL="135731" indent="-135731">
              <a:lnSpc>
                <a:spcPct val="100000"/>
              </a:lnSpc>
              <a:spcBef>
                <a:spcPts val="0"/>
              </a:spcBef>
              <a:buFont typeface="Arial" panose="020B0604020202020204" pitchFamily="34" charset="0"/>
              <a:buChar char="•"/>
              <a:defRPr sz="1050" b="0" i="0" cap="none">
                <a:solidFill>
                  <a:schemeClr val="tx1"/>
                </a:solidFill>
                <a:latin typeface="+mn-lt"/>
              </a:defRPr>
            </a:lvl1pPr>
            <a:lvl2pPr>
              <a:defRPr b="1" i="0">
                <a:solidFill>
                  <a:schemeClr val="accent1"/>
                </a:solidFill>
                <a:latin typeface="Graphik Bold" panose="020B0503030202060203" pitchFamily="34" charset="77"/>
              </a:defRPr>
            </a:lvl2pPr>
            <a:lvl3pPr>
              <a:defRPr b="1" i="0">
                <a:solidFill>
                  <a:schemeClr val="accent1"/>
                </a:solidFill>
                <a:latin typeface="Graphik Bold" panose="020B0503030202060203" pitchFamily="34" charset="77"/>
              </a:defRPr>
            </a:lvl3pPr>
            <a:lvl4pPr>
              <a:defRPr b="1" i="0">
                <a:solidFill>
                  <a:schemeClr val="accent1"/>
                </a:solidFill>
                <a:latin typeface="Graphik Bold" panose="020B0503030202060203" pitchFamily="34" charset="77"/>
              </a:defRPr>
            </a:lvl4pPr>
            <a:lvl5pPr>
              <a:defRPr b="1" i="0">
                <a:solidFill>
                  <a:schemeClr val="accent1"/>
                </a:solidFill>
                <a:latin typeface="Graphik Bold" panose="020B0503030202060203" pitchFamily="34" charset="77"/>
              </a:defRPr>
            </a:lvl5pPr>
          </a:lstStyle>
          <a:p>
            <a:pPr lvl="0"/>
            <a:endParaRPr lang="en-US"/>
          </a:p>
        </p:txBody>
      </p:sp>
      <p:sp>
        <p:nvSpPr>
          <p:cNvPr id="12" name="Footer Placeholder 6">
            <a:extLst>
              <a:ext uri="{FF2B5EF4-FFF2-40B4-BE49-F238E27FC236}">
                <a16:creationId xmlns:a16="http://schemas.microsoft.com/office/drawing/2014/main" id="{A6D27173-341F-4E5D-A337-A0D084415CE1}"/>
              </a:ext>
            </a:extLst>
          </p:cNvPr>
          <p:cNvSpPr>
            <a:spLocks noGrp="1"/>
          </p:cNvSpPr>
          <p:nvPr>
            <p:ph type="ftr" sz="quarter" idx="16"/>
          </p:nvPr>
        </p:nvSpPr>
        <p:spPr>
          <a:xfrm>
            <a:off x="285752" y="4889257"/>
            <a:ext cx="4286249" cy="154781"/>
          </a:xfrm>
          <a:prstGeom prst="rect">
            <a:avLst/>
          </a:prstGeom>
        </p:spPr>
        <p:txBody>
          <a:bodyPr lIns="0"/>
          <a:lstStyle>
            <a:lvl1pPr>
              <a:defRPr sz="600">
                <a:solidFill>
                  <a:schemeClr val="tx1">
                    <a:alpha val="40000"/>
                  </a:schemeClr>
                </a:solidFill>
              </a:defRPr>
            </a:lvl1pPr>
          </a:lstStyle>
          <a:p>
            <a:r>
              <a:rPr lang="en-US"/>
              <a:t>Copyright © 2020 Accenture. All rights reserved.</a:t>
            </a:r>
          </a:p>
        </p:txBody>
      </p:sp>
      <p:sp>
        <p:nvSpPr>
          <p:cNvPr id="13" name="Slide Number Placeholder 9">
            <a:extLst>
              <a:ext uri="{FF2B5EF4-FFF2-40B4-BE49-F238E27FC236}">
                <a16:creationId xmlns:a16="http://schemas.microsoft.com/office/drawing/2014/main" id="{BFE94FEF-4F28-4DD4-B915-2883C3F98489}"/>
              </a:ext>
            </a:extLst>
          </p:cNvPr>
          <p:cNvSpPr>
            <a:spLocks noGrp="1"/>
          </p:cNvSpPr>
          <p:nvPr>
            <p:ph type="sldNum" sz="quarter" idx="17"/>
          </p:nvPr>
        </p:nvSpPr>
        <p:spPr>
          <a:xfrm>
            <a:off x="8629652" y="4889257"/>
            <a:ext cx="289283" cy="154781"/>
          </a:xfrm>
          <a:prstGeom prst="rect">
            <a:avLst/>
          </a:prstGeom>
        </p:spPr>
        <p:txBody>
          <a:bodyPr/>
          <a:lstStyle>
            <a:lvl1pPr>
              <a:defRPr sz="600">
                <a:solidFill>
                  <a:schemeClr val="tx1">
                    <a:alpha val="40000"/>
                  </a:schemeClr>
                </a:solidFill>
              </a:defRPr>
            </a:lvl1pPr>
          </a:lstStyle>
          <a:p>
            <a:fld id="{4F9AC08D-23A9-440E-BCB9-AA1E9877CC38}" type="slidenum">
              <a:rPr lang="en-US" smtClean="0"/>
              <a:pPr/>
              <a:t>‹#›</a:t>
            </a:fld>
            <a:endParaRPr lang="en-US"/>
          </a:p>
        </p:txBody>
      </p:sp>
    </p:spTree>
    <p:extLst>
      <p:ext uri="{BB962C8B-B14F-4D97-AF65-F5344CB8AC3E}">
        <p14:creationId xmlns:p14="http://schemas.microsoft.com/office/powerpoint/2010/main" val="32957626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6D6E342-7CEB-4142-85CE-07746AED5646}"/>
              </a:ext>
            </a:extLst>
          </p:cNvPr>
          <p:cNvSpPr>
            <a:spLocks noGrp="1"/>
          </p:cNvSpPr>
          <p:nvPr>
            <p:ph type="title" hasCustomPrompt="1"/>
          </p:nvPr>
        </p:nvSpPr>
        <p:spPr>
          <a:xfrm>
            <a:off x="292474" y="292476"/>
            <a:ext cx="8572500" cy="737447"/>
          </a:xfrm>
          <a:prstGeom prst="rect">
            <a:avLst/>
          </a:prstGeom>
        </p:spPr>
        <p:txBody>
          <a:bodyPr vert="horz" lIns="0" tIns="45720" rIns="0" bIns="0" rtlCol="0" anchor="t" anchorCtr="0">
            <a:normAutofit/>
          </a:bodyPr>
          <a:lstStyle>
            <a:lvl1pPr>
              <a:defRPr>
                <a:solidFill>
                  <a:srgbClr val="005D99"/>
                </a:solidFill>
              </a:defRPr>
            </a:lvl1pPr>
          </a:lstStyle>
          <a:p>
            <a:r>
              <a:rPr lang="en-US"/>
              <a:t>Insert Main Title at 36pt min 30pt</a:t>
            </a:r>
          </a:p>
        </p:txBody>
      </p:sp>
      <p:sp>
        <p:nvSpPr>
          <p:cNvPr id="3" name="Table Placeholder 2">
            <a:extLst>
              <a:ext uri="{FF2B5EF4-FFF2-40B4-BE49-F238E27FC236}">
                <a16:creationId xmlns:a16="http://schemas.microsoft.com/office/drawing/2014/main" id="{1DBBD251-FD95-4A5E-9AAB-5656E1085BB7}"/>
              </a:ext>
            </a:extLst>
          </p:cNvPr>
          <p:cNvSpPr>
            <a:spLocks noGrp="1"/>
          </p:cNvSpPr>
          <p:nvPr>
            <p:ph type="tbl" sz="quarter" idx="18"/>
          </p:nvPr>
        </p:nvSpPr>
        <p:spPr>
          <a:xfrm>
            <a:off x="285750" y="1023199"/>
            <a:ext cx="8572500" cy="3597617"/>
          </a:xfrm>
        </p:spPr>
        <p:txBody>
          <a:bodyPr anchor="ctr">
            <a:normAutofit/>
          </a:bodyPr>
          <a:lstStyle>
            <a:lvl1pPr algn="ctr">
              <a:defRPr sz="825" b="0">
                <a:latin typeface="+mn-lt"/>
              </a:defRPr>
            </a:lvl1pPr>
          </a:lstStyle>
          <a:p>
            <a:endParaRPr lang="en-GB"/>
          </a:p>
        </p:txBody>
      </p:sp>
      <p:sp>
        <p:nvSpPr>
          <p:cNvPr id="8" name="Footer Placeholder 6">
            <a:extLst>
              <a:ext uri="{FF2B5EF4-FFF2-40B4-BE49-F238E27FC236}">
                <a16:creationId xmlns:a16="http://schemas.microsoft.com/office/drawing/2014/main" id="{C6F8FA0E-CCB1-4630-B4FB-54EA00038185}"/>
              </a:ext>
            </a:extLst>
          </p:cNvPr>
          <p:cNvSpPr>
            <a:spLocks noGrp="1"/>
          </p:cNvSpPr>
          <p:nvPr>
            <p:ph type="ftr" sz="quarter" idx="16"/>
          </p:nvPr>
        </p:nvSpPr>
        <p:spPr>
          <a:xfrm>
            <a:off x="285752" y="4889257"/>
            <a:ext cx="4286249" cy="154781"/>
          </a:xfrm>
          <a:prstGeom prst="rect">
            <a:avLst/>
          </a:prstGeom>
        </p:spPr>
        <p:txBody>
          <a:bodyPr lIns="0"/>
          <a:lstStyle>
            <a:lvl1pPr>
              <a:defRPr sz="600">
                <a:solidFill>
                  <a:schemeClr val="tx1">
                    <a:alpha val="40000"/>
                  </a:schemeClr>
                </a:solidFill>
              </a:defRPr>
            </a:lvl1pPr>
          </a:lstStyle>
          <a:p>
            <a:r>
              <a:rPr lang="en-US"/>
              <a:t>Copyright © 2020 Accenture. All rights reserved.</a:t>
            </a:r>
          </a:p>
        </p:txBody>
      </p:sp>
      <p:sp>
        <p:nvSpPr>
          <p:cNvPr id="9" name="Slide Number Placeholder 9">
            <a:extLst>
              <a:ext uri="{FF2B5EF4-FFF2-40B4-BE49-F238E27FC236}">
                <a16:creationId xmlns:a16="http://schemas.microsoft.com/office/drawing/2014/main" id="{03497208-8581-40F6-95A6-641C76A1E933}"/>
              </a:ext>
            </a:extLst>
          </p:cNvPr>
          <p:cNvSpPr>
            <a:spLocks noGrp="1"/>
          </p:cNvSpPr>
          <p:nvPr>
            <p:ph type="sldNum" sz="quarter" idx="17"/>
          </p:nvPr>
        </p:nvSpPr>
        <p:spPr>
          <a:xfrm>
            <a:off x="8629652" y="4889257"/>
            <a:ext cx="289283" cy="154781"/>
          </a:xfrm>
          <a:prstGeom prst="rect">
            <a:avLst/>
          </a:prstGeom>
        </p:spPr>
        <p:txBody>
          <a:bodyPr/>
          <a:lstStyle>
            <a:lvl1pPr>
              <a:defRPr sz="600">
                <a:solidFill>
                  <a:schemeClr val="tx1">
                    <a:alpha val="40000"/>
                  </a:schemeClr>
                </a:solidFill>
              </a:defRPr>
            </a:lvl1pPr>
          </a:lstStyle>
          <a:p>
            <a:fld id="{4F9AC08D-23A9-440E-BCB9-AA1E9877CC38}" type="slidenum">
              <a:rPr lang="en-US" smtClean="0"/>
              <a:pPr/>
              <a:t>‹#›</a:t>
            </a:fld>
            <a:endParaRPr lang="en-US"/>
          </a:p>
        </p:txBody>
      </p:sp>
    </p:spTree>
    <p:extLst>
      <p:ext uri="{BB962C8B-B14F-4D97-AF65-F5344CB8AC3E}">
        <p14:creationId xmlns:p14="http://schemas.microsoft.com/office/powerpoint/2010/main" val="736575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oleObject" Target="../embeddings/oleObject1.bin"/><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ags" Target="../tags/tag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0FFD73BB-0926-4FB6-A4CC-66CAAEDFC16B}"/>
              </a:ext>
            </a:extLst>
          </p:cNvPr>
          <p:cNvGraphicFramePr>
            <a:graphicFrameLocks noChangeAspect="1"/>
          </p:cNvGraphicFramePr>
          <p:nvPr userDrawn="1">
            <p:custDataLst>
              <p:tags r:id="rId19"/>
            </p:custDataLst>
            <p:extLst>
              <p:ext uri="{D42A27DB-BD31-4B8C-83A1-F6EECF244321}">
                <p14:modId xmlns:p14="http://schemas.microsoft.com/office/powerpoint/2010/main" val="4156977962"/>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21" imgW="395" imgH="394" progId="TCLayout.ActiveDocument.1">
                  <p:embed/>
                </p:oleObj>
              </mc:Choice>
              <mc:Fallback>
                <p:oleObj name="think-cell Slide" r:id="rId21" imgW="395" imgH="394" progId="TCLayout.ActiveDocument.1">
                  <p:embed/>
                  <p:pic>
                    <p:nvPicPr>
                      <p:cNvPr id="4" name="Object 3" hidden="1">
                        <a:extLst>
                          <a:ext uri="{FF2B5EF4-FFF2-40B4-BE49-F238E27FC236}">
                            <a16:creationId xmlns:a16="http://schemas.microsoft.com/office/drawing/2014/main" id="{0FFD73BB-0926-4FB6-A4CC-66CAAEDFC16B}"/>
                          </a:ext>
                        </a:extLst>
                      </p:cNvPr>
                      <p:cNvPicPr/>
                      <p:nvPr/>
                    </p:nvPicPr>
                    <p:blipFill>
                      <a:blip r:embed="rId22"/>
                      <a:stretch>
                        <a:fillRect/>
                      </a:stretch>
                    </p:blipFill>
                    <p:spPr>
                      <a:xfrm>
                        <a:off x="1191" y="1191"/>
                        <a:ext cx="1191" cy="1191"/>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A2D8BEF4-28AD-4D71-8967-7A0F12B91AE6}"/>
              </a:ext>
            </a:extLst>
          </p:cNvPr>
          <p:cNvSpPr/>
          <p:nvPr userDrawn="1">
            <p:custDataLst>
              <p:tags r:id="rId20"/>
            </p:custDataLst>
          </p:nvPr>
        </p:nvSpPr>
        <p:spPr>
          <a:xfrm>
            <a:off x="0" y="0"/>
            <a:ext cx="119063" cy="119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2700" b="1" i="0" baseline="0">
              <a:latin typeface="Graphik Bold" panose="020B0503030202060203" pitchFamily="34" charset="0"/>
              <a:ea typeface="+mj-ea"/>
              <a:cs typeface="+mj-cs"/>
              <a:sym typeface="Graphik" panose="020B0503030202060203" pitchFamily="34" charset="0"/>
            </a:endParaRPr>
          </a:p>
        </p:txBody>
      </p:sp>
      <p:sp>
        <p:nvSpPr>
          <p:cNvPr id="2" name="Title Placeholder 1"/>
          <p:cNvSpPr>
            <a:spLocks noGrp="1"/>
          </p:cNvSpPr>
          <p:nvPr>
            <p:ph type="title"/>
          </p:nvPr>
        </p:nvSpPr>
        <p:spPr>
          <a:xfrm>
            <a:off x="285750" y="285752"/>
            <a:ext cx="8572500" cy="737447"/>
          </a:xfrm>
          <a:prstGeom prst="rect">
            <a:avLst/>
          </a:prstGeom>
        </p:spPr>
        <p:txBody>
          <a:bodyPr vert="horz" lIns="0" tIns="45720" rIns="0" bIns="0" rtlCol="0" anchor="t" anchorCtr="0">
            <a:normAutofit/>
          </a:bodyPr>
          <a:lstStyle/>
          <a:p>
            <a:r>
              <a:rPr kumimoji="0" lang="en-GB" sz="2700" b="1" i="0" u="none" strike="noStrike" kern="1200" cap="none" spc="0" normalizeH="0" baseline="0" noProof="0">
                <a:ln>
                  <a:noFill/>
                </a:ln>
                <a:solidFill>
                  <a:srgbClr val="000000"/>
                </a:solidFill>
                <a:effectLst/>
                <a:uLnTx/>
                <a:uFillTx/>
                <a:latin typeface="+mj-lt"/>
                <a:ea typeface="+mj-ea"/>
                <a:cs typeface="+mj-cs"/>
              </a:rPr>
              <a:t>Insert main title at 36pt, min 30pt</a:t>
            </a:r>
            <a:endParaRPr lang="en-US"/>
          </a:p>
        </p:txBody>
      </p:sp>
      <p:sp>
        <p:nvSpPr>
          <p:cNvPr id="8" name="Text Placeholder 7">
            <a:extLst>
              <a:ext uri="{FF2B5EF4-FFF2-40B4-BE49-F238E27FC236}">
                <a16:creationId xmlns:a16="http://schemas.microsoft.com/office/drawing/2014/main" id="{234CD17C-3ACE-4AE0-A6C5-F90D44EA7243}"/>
              </a:ext>
            </a:extLst>
          </p:cNvPr>
          <p:cNvSpPr>
            <a:spLocks noGrp="1"/>
          </p:cNvSpPr>
          <p:nvPr>
            <p:ph type="body" idx="1"/>
          </p:nvPr>
        </p:nvSpPr>
        <p:spPr>
          <a:xfrm>
            <a:off x="285750" y="1457325"/>
            <a:ext cx="8572500" cy="3175397"/>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p:txBody>
      </p:sp>
      <p:sp>
        <p:nvSpPr>
          <p:cNvPr id="7" name="Footer Placeholder 6">
            <a:extLst>
              <a:ext uri="{FF2B5EF4-FFF2-40B4-BE49-F238E27FC236}">
                <a16:creationId xmlns:a16="http://schemas.microsoft.com/office/drawing/2014/main" id="{C898D3F2-5EC6-4985-85B5-4178882BCB8C}"/>
              </a:ext>
            </a:extLst>
          </p:cNvPr>
          <p:cNvSpPr>
            <a:spLocks noGrp="1"/>
          </p:cNvSpPr>
          <p:nvPr>
            <p:ph type="ftr" sz="quarter" idx="3"/>
          </p:nvPr>
        </p:nvSpPr>
        <p:spPr>
          <a:xfrm>
            <a:off x="285752" y="4889257"/>
            <a:ext cx="4286249" cy="154781"/>
          </a:xfrm>
          <a:prstGeom prst="rect">
            <a:avLst/>
          </a:prstGeom>
        </p:spPr>
        <p:txBody>
          <a:bodyPr lIns="0"/>
          <a:lstStyle>
            <a:lvl1pPr>
              <a:defRPr sz="600">
                <a:solidFill>
                  <a:schemeClr val="tx1">
                    <a:alpha val="40000"/>
                  </a:schemeClr>
                </a:solidFill>
              </a:defRPr>
            </a:lvl1pPr>
          </a:lstStyle>
          <a:p>
            <a:r>
              <a:rPr lang="en-US"/>
              <a:t>Copyright © 2020 Accenture. All rights reserved.</a:t>
            </a:r>
          </a:p>
        </p:txBody>
      </p:sp>
      <p:sp>
        <p:nvSpPr>
          <p:cNvPr id="9" name="Slide Number Placeholder 9">
            <a:extLst>
              <a:ext uri="{FF2B5EF4-FFF2-40B4-BE49-F238E27FC236}">
                <a16:creationId xmlns:a16="http://schemas.microsoft.com/office/drawing/2014/main" id="{50E54BBC-E15F-4274-9991-03B6F5BA42EC}"/>
              </a:ext>
            </a:extLst>
          </p:cNvPr>
          <p:cNvSpPr>
            <a:spLocks noGrp="1"/>
          </p:cNvSpPr>
          <p:nvPr>
            <p:ph type="sldNum" sz="quarter" idx="4"/>
          </p:nvPr>
        </p:nvSpPr>
        <p:spPr>
          <a:xfrm>
            <a:off x="8629652" y="4889257"/>
            <a:ext cx="289283" cy="154781"/>
          </a:xfrm>
          <a:prstGeom prst="rect">
            <a:avLst/>
          </a:prstGeom>
        </p:spPr>
        <p:txBody>
          <a:bodyPr/>
          <a:lstStyle>
            <a:lvl1pPr>
              <a:defRPr sz="600">
                <a:solidFill>
                  <a:schemeClr val="tx1">
                    <a:alpha val="40000"/>
                  </a:schemeClr>
                </a:solidFill>
              </a:defRPr>
            </a:lvl1pPr>
          </a:lstStyle>
          <a:p>
            <a:fld id="{4F9AC08D-23A9-440E-BCB9-AA1E9877CC38}" type="slidenum">
              <a:rPr lang="en-US" smtClean="0"/>
              <a:pPr/>
              <a:t>‹#›</a:t>
            </a:fld>
            <a:endParaRPr lang="en-US"/>
          </a:p>
        </p:txBody>
      </p:sp>
    </p:spTree>
    <p:extLst>
      <p:ext uri="{BB962C8B-B14F-4D97-AF65-F5344CB8AC3E}">
        <p14:creationId xmlns:p14="http://schemas.microsoft.com/office/powerpoint/2010/main" val="2271118285"/>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4" r:id="rId14"/>
    <p:sldLayoutId id="2147483756" r:id="rId15"/>
    <p:sldLayoutId id="2147483757" r:id="rId16"/>
    <p:sldLayoutId id="2147483758" r:id="rId17"/>
  </p:sldLayoutIdLst>
  <p:hf hdr="0" dt="0"/>
  <p:txStyles>
    <p:titleStyle>
      <a:lvl1pPr marL="0" indent="0" algn="l" defTabSz="685783" rtl="0" eaLnBrk="1" latinLnBrk="0" hangingPunct="1">
        <a:lnSpc>
          <a:spcPct val="80000"/>
        </a:lnSpc>
        <a:spcBef>
          <a:spcPct val="0"/>
        </a:spcBef>
        <a:buNone/>
        <a:defRPr sz="2700" b="1" kern="1200" cap="none" baseline="0">
          <a:solidFill>
            <a:srgbClr val="005D99"/>
          </a:solidFill>
          <a:latin typeface="+mj-lt"/>
          <a:ea typeface="+mj-ea"/>
          <a:cs typeface="+mj-cs"/>
        </a:defRPr>
      </a:lvl1pPr>
    </p:titleStyle>
    <p:bodyStyle>
      <a:lvl1pPr marL="0" indent="0" algn="l" defTabSz="685783" rtl="0" eaLnBrk="1" latinLnBrk="0" hangingPunct="1">
        <a:lnSpc>
          <a:spcPct val="90000"/>
        </a:lnSpc>
        <a:spcBef>
          <a:spcPts val="900"/>
        </a:spcBef>
        <a:spcAft>
          <a:spcPts val="900"/>
        </a:spcAft>
        <a:buFont typeface="Arial" panose="020B0604020202020204" pitchFamily="34" charset="0"/>
        <a:buNone/>
        <a:defRPr sz="2100" b="1" kern="1200" cap="none" baseline="0">
          <a:solidFill>
            <a:schemeClr val="tx1"/>
          </a:solidFill>
          <a:latin typeface="+mj-lt"/>
          <a:ea typeface="+mn-ea"/>
          <a:cs typeface="+mn-cs"/>
        </a:defRPr>
      </a:lvl1pPr>
      <a:lvl2pPr marL="0" indent="0" algn="l" defTabSz="685783" rtl="0" eaLnBrk="1" latinLnBrk="0" hangingPunct="1">
        <a:lnSpc>
          <a:spcPct val="90000"/>
        </a:lnSpc>
        <a:spcBef>
          <a:spcPts val="900"/>
        </a:spcBef>
        <a:spcAft>
          <a:spcPts val="900"/>
        </a:spcAft>
        <a:buFont typeface="Arial" panose="020B0604020202020204" pitchFamily="34" charset="0"/>
        <a:buNone/>
        <a:defRPr sz="1650" kern="1200">
          <a:solidFill>
            <a:schemeClr val="tx1"/>
          </a:solidFill>
          <a:latin typeface="+mn-lt"/>
          <a:ea typeface="+mn-ea"/>
          <a:cs typeface="+mn-cs"/>
        </a:defRPr>
      </a:lvl2pPr>
      <a:lvl3pPr marL="135731" indent="-135731" algn="l" defTabSz="685783" rtl="0" eaLnBrk="1" latinLnBrk="0" hangingPunct="1">
        <a:lnSpc>
          <a:spcPct val="90000"/>
        </a:lnSpc>
        <a:spcBef>
          <a:spcPts val="900"/>
        </a:spcBef>
        <a:spcAft>
          <a:spcPts val="900"/>
        </a:spcAft>
        <a:buFont typeface="Arial" panose="020B0604020202020204" pitchFamily="34" charset="0"/>
        <a:buChar char="•"/>
        <a:defRPr sz="1350" kern="1200">
          <a:solidFill>
            <a:schemeClr val="tx1"/>
          </a:solidFill>
          <a:latin typeface="+mn-lt"/>
          <a:ea typeface="+mn-ea"/>
          <a:cs typeface="+mn-cs"/>
        </a:defRPr>
      </a:lvl3pPr>
      <a:lvl4pPr marL="129776" indent="-127394" algn="l" defTabSz="685783" rtl="0" eaLnBrk="1" latinLnBrk="0" hangingPunct="1">
        <a:lnSpc>
          <a:spcPct val="110000"/>
        </a:lnSpc>
        <a:spcBef>
          <a:spcPts val="0"/>
        </a:spcBef>
        <a:spcAft>
          <a:spcPts val="0"/>
        </a:spcAft>
        <a:buFont typeface="Arial" panose="020B0604020202020204" pitchFamily="34" charset="0"/>
        <a:buChar char="•"/>
        <a:defRPr sz="1350" kern="1200">
          <a:solidFill>
            <a:schemeClr val="tx1"/>
          </a:solidFill>
          <a:latin typeface="+mn-lt"/>
          <a:ea typeface="+mn-ea"/>
          <a:cs typeface="+mn-cs"/>
        </a:defRPr>
      </a:lvl4pPr>
      <a:lvl5pPr marL="259550" indent="-133347" algn="l" defTabSz="685783" rtl="0" eaLnBrk="1" latinLnBrk="0" hangingPunct="1">
        <a:lnSpc>
          <a:spcPct val="110000"/>
        </a:lnSpc>
        <a:spcBef>
          <a:spcPts val="0"/>
        </a:spcBef>
        <a:spcAft>
          <a:spcPts val="0"/>
        </a:spcAft>
        <a:buFont typeface="Graphik" panose="020B0503030202060203" pitchFamily="34" charset="0"/>
        <a:buChar char="–"/>
        <a:defRPr sz="1050" kern="1200">
          <a:solidFill>
            <a:schemeClr val="tx1"/>
          </a:solidFill>
          <a:latin typeface="+mn-lt"/>
          <a:ea typeface="+mn-ea"/>
          <a:cs typeface="+mn-cs"/>
        </a:defRPr>
      </a:lvl5pPr>
      <a:lvl6pPr marL="384563" indent="-129776" algn="l" defTabSz="685783"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6pPr>
      <a:lvl7pPr marL="0" indent="0" algn="l" defTabSz="685783" rtl="0" eaLnBrk="1" latinLnBrk="0" hangingPunct="1">
        <a:lnSpc>
          <a:spcPct val="90000"/>
        </a:lnSpc>
        <a:spcBef>
          <a:spcPts val="600"/>
        </a:spcBef>
        <a:buFont typeface="Arial" panose="020B0604020202020204" pitchFamily="34" charset="0"/>
        <a:buNone/>
        <a:defRPr sz="900" b="1" kern="1200" cap="all" baseline="0">
          <a:solidFill>
            <a:schemeClr val="tx1"/>
          </a:solidFill>
          <a:latin typeface="+mj-lt"/>
          <a:ea typeface="+mn-ea"/>
          <a:cs typeface="+mn-cs"/>
        </a:defRPr>
      </a:lvl7pPr>
      <a:lvl8pPr marL="0" indent="0" algn="l" defTabSz="685783" rtl="0" eaLnBrk="1" latinLnBrk="0" hangingPunct="1">
        <a:lnSpc>
          <a:spcPct val="100000"/>
        </a:lnSpc>
        <a:spcBef>
          <a:spcPts val="0"/>
        </a:spcBef>
        <a:spcAft>
          <a:spcPts val="600"/>
        </a:spcAft>
        <a:buFont typeface="Arial" panose="020B0604020202020204" pitchFamily="34" charset="0"/>
        <a:buNone/>
        <a:defRPr sz="1350" kern="1200" baseline="0">
          <a:solidFill>
            <a:schemeClr val="tx1"/>
          </a:solidFill>
          <a:latin typeface="+mn-lt"/>
          <a:ea typeface="+mn-ea"/>
          <a:cs typeface="+mn-cs"/>
        </a:defRPr>
      </a:lvl8pPr>
      <a:lvl9pPr marL="0" indent="0" algn="l" defTabSz="685783" rtl="0" eaLnBrk="1" latinLnBrk="0" hangingPunct="1">
        <a:lnSpc>
          <a:spcPct val="110000"/>
        </a:lnSpc>
        <a:spcBef>
          <a:spcPts val="0"/>
        </a:spcBef>
        <a:spcAft>
          <a:spcPts val="450"/>
        </a:spcAft>
        <a:buFont typeface="Arial" panose="020B0604020202020204" pitchFamily="34" charset="0"/>
        <a:buNone/>
        <a:defRPr sz="90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224">
          <p15:clr>
            <a:srgbClr val="F26B43"/>
          </p15:clr>
        </p15:guide>
        <p15:guide id="2" pos="5640">
          <p15:clr>
            <a:srgbClr val="F26B43"/>
          </p15:clr>
        </p15:guide>
        <p15:guide id="4">
          <p15:clr>
            <a:srgbClr val="F26B43"/>
          </p15:clr>
        </p15:guide>
        <p15:guide id="5" orient="horz" pos="240">
          <p15:clr>
            <a:srgbClr val="F26B43"/>
          </p15:clr>
        </p15:guide>
        <p15:guide id="6" orient="horz">
          <p15:clr>
            <a:srgbClr val="F26B43"/>
          </p15:clr>
        </p15:guide>
        <p15:guide id="7" pos="7680">
          <p15:clr>
            <a:srgbClr val="F26B43"/>
          </p15:clr>
        </p15:guide>
        <p15:guide id="9" pos="240">
          <p15:clr>
            <a:srgbClr val="F26B43"/>
          </p15:clr>
        </p15:guide>
        <p15:guide id="10" orient="horz" pos="4224">
          <p15:clr>
            <a:srgbClr val="F26B43"/>
          </p15:clr>
        </p15:guide>
        <p15:guide id="11" pos="3840">
          <p15:clr>
            <a:srgbClr val="F26B43"/>
          </p15:clr>
        </p15:guide>
        <p15:guide id="13" pos="2040">
          <p15:clr>
            <a:srgbClr val="F26B43"/>
          </p15:clr>
        </p15:guide>
        <p15:guide id="14" pos="7440">
          <p15:clr>
            <a:srgbClr val="F26B43"/>
          </p15:clr>
        </p15:guide>
        <p15:guide id="15" orient="horz" pos="2232">
          <p15:clr>
            <a:srgbClr val="F26B43"/>
          </p15:clr>
        </p15:guide>
        <p15:guide id="16" orient="horz" pos="32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Rectangle 61"/>
          <p:cNvSpPr>
            <a:spLocks noGrp="1" noChangeArrowheads="1"/>
          </p:cNvSpPr>
          <p:nvPr>
            <p:ph type="body" idx="1"/>
          </p:nvPr>
        </p:nvSpPr>
        <p:spPr bwMode="auto">
          <a:xfrm>
            <a:off x="291452" y="1231831"/>
            <a:ext cx="8561096" cy="2976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itle Placeholder 6">
            <a:extLst>
              <a:ext uri="{FF2B5EF4-FFF2-40B4-BE49-F238E27FC236}">
                <a16:creationId xmlns:a16="http://schemas.microsoft.com/office/drawing/2014/main" id="{30F42221-755A-E34E-967C-802D44C616EB}"/>
              </a:ext>
            </a:extLst>
          </p:cNvPr>
          <p:cNvSpPr>
            <a:spLocks noGrp="1"/>
          </p:cNvSpPr>
          <p:nvPr>
            <p:ph type="title"/>
          </p:nvPr>
        </p:nvSpPr>
        <p:spPr>
          <a:xfrm>
            <a:off x="288000" y="719213"/>
            <a:ext cx="8569325" cy="369332"/>
          </a:xfrm>
          <a:prstGeom prst="rect">
            <a:avLst/>
          </a:prstGeom>
        </p:spPr>
        <p:txBody>
          <a:bodyPr vert="horz" lIns="0" tIns="0" rIns="0" bIns="0" rtlCol="0" anchor="t" anchorCtr="0">
            <a:spAutoFit/>
          </a:bodyPr>
          <a:lstStyle/>
          <a:p>
            <a:r>
              <a:rPr lang="en-GB"/>
              <a:t>Click to edit Master title style</a:t>
            </a:r>
            <a:endParaRPr lang="en-US"/>
          </a:p>
        </p:txBody>
      </p:sp>
    </p:spTree>
    <p:extLst>
      <p:ext uri="{BB962C8B-B14F-4D97-AF65-F5344CB8AC3E}">
        <p14:creationId xmlns:p14="http://schemas.microsoft.com/office/powerpoint/2010/main" val="3401578588"/>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830" r:id="rId12"/>
    <p:sldLayoutId id="2147483833" r:id="rId13"/>
    <p:sldLayoutId id="2147483834" r:id="rId14"/>
    <p:sldLayoutId id="2147483835" r:id="rId15"/>
    <p:sldLayoutId id="2147483837" r:id="rId16"/>
    <p:sldLayoutId id="2147483838" r:id="rId17"/>
  </p:sldLayoutIdLst>
  <p:hf hdr="0" dt="0"/>
  <p:txStyles>
    <p:titleStyle>
      <a:lvl1pPr algn="l" defTabSz="914400" rtl="0" eaLnBrk="1" latinLnBrk="0" hangingPunct="1">
        <a:spcBef>
          <a:spcPct val="0"/>
        </a:spcBef>
        <a:buNone/>
        <a:defRPr sz="2400" b="1" kern="1200">
          <a:solidFill>
            <a:srgbClr val="1B2D37"/>
          </a:solidFill>
          <a:latin typeface="Arial" pitchFamily="34" charset="0"/>
          <a:ea typeface="+mj-ea"/>
          <a:cs typeface="Arial" pitchFamily="34" charset="0"/>
        </a:defRPr>
      </a:lvl1pPr>
    </p:titleStyle>
    <p:bodyStyle>
      <a:lvl1pPr marL="161875" indent="-161875" algn="l" defTabSz="914400" rtl="0" eaLnBrk="1" latinLnBrk="0" hangingPunct="1">
        <a:spcBef>
          <a:spcPts val="0"/>
        </a:spcBef>
        <a:spcAft>
          <a:spcPts val="900"/>
        </a:spcAft>
        <a:buClr>
          <a:srgbClr val="005D99"/>
        </a:buClr>
        <a:buSzPct val="100000"/>
        <a:buFont typeface="Arial" panose="020B0604020202020204" pitchFamily="34" charset="0"/>
        <a:buChar char="•"/>
        <a:defRPr sz="1400" kern="1200">
          <a:solidFill>
            <a:srgbClr val="53565A"/>
          </a:solidFill>
          <a:latin typeface="Arial" pitchFamily="34" charset="0"/>
          <a:ea typeface="+mn-ea"/>
          <a:cs typeface="Arial" pitchFamily="34" charset="0"/>
        </a:defRPr>
      </a:lvl1pPr>
      <a:lvl2pPr marL="562950" indent="-177750" algn="l" defTabSz="914400" rtl="0" eaLnBrk="1" latinLnBrk="0" hangingPunct="1">
        <a:spcBef>
          <a:spcPts val="0"/>
        </a:spcBef>
        <a:spcAft>
          <a:spcPts val="900"/>
        </a:spcAft>
        <a:buClr>
          <a:srgbClr val="005D99"/>
        </a:buClr>
        <a:buSzPct val="100000"/>
        <a:buFont typeface=".Lucida Grande UI Regular"/>
        <a:buChar char="▹"/>
        <a:defRPr sz="1400" kern="1200">
          <a:solidFill>
            <a:srgbClr val="53565A"/>
          </a:solidFill>
          <a:latin typeface="Arial" pitchFamily="34" charset="0"/>
          <a:ea typeface="+mn-ea"/>
          <a:cs typeface="Arial" pitchFamily="34" charset="0"/>
        </a:defRPr>
      </a:lvl2pPr>
      <a:lvl3pPr marL="927000" indent="-156600" algn="l" defTabSz="914400" rtl="0" eaLnBrk="1" latinLnBrk="0" hangingPunct="1">
        <a:spcBef>
          <a:spcPts val="0"/>
        </a:spcBef>
        <a:spcAft>
          <a:spcPts val="900"/>
        </a:spcAft>
        <a:buClr>
          <a:srgbClr val="005D99"/>
        </a:buClr>
        <a:buFont typeface="System Font Regular"/>
        <a:buChar char="–"/>
        <a:defRPr sz="1400" kern="1200">
          <a:solidFill>
            <a:srgbClr val="53565A"/>
          </a:solidFill>
          <a:latin typeface="Arial" pitchFamily="34" charset="0"/>
          <a:ea typeface="+mn-ea"/>
          <a:cs typeface="Arial" pitchFamily="34" charset="0"/>
        </a:defRPr>
      </a:lvl3pPr>
      <a:lvl4pPr marL="1348200" indent="-156600" algn="l" defTabSz="914400" rtl="0" eaLnBrk="1" latinLnBrk="0" hangingPunct="1">
        <a:spcBef>
          <a:spcPts val="0"/>
        </a:spcBef>
        <a:spcAft>
          <a:spcPts val="900"/>
        </a:spcAft>
        <a:buFont typeface="Arial" pitchFamily="34" charset="0"/>
        <a:buChar char="–"/>
        <a:defRPr sz="1400" kern="1200">
          <a:solidFill>
            <a:srgbClr val="53565A"/>
          </a:solidFill>
          <a:latin typeface="Arial" pitchFamily="34" charset="0"/>
          <a:ea typeface="+mn-ea"/>
          <a:cs typeface="Arial" pitchFamily="34" charset="0"/>
        </a:defRPr>
      </a:lvl4pPr>
      <a:lvl5pPr marL="1697400" indent="-192600" algn="l" defTabSz="914400" rtl="0" eaLnBrk="1" latinLnBrk="0" hangingPunct="1">
        <a:spcBef>
          <a:spcPts val="0"/>
        </a:spcBef>
        <a:spcAft>
          <a:spcPts val="900"/>
        </a:spcAft>
        <a:buFont typeface="Arial" pitchFamily="34" charset="0"/>
        <a:buChar char="»"/>
        <a:defRPr sz="1400" kern="1200">
          <a:solidFill>
            <a:srgbClr val="53565A"/>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rgbClr val="585858"/>
          </a:solidFill>
          <a:latin typeface="Arial" pitchFamily="34" charset="0"/>
          <a:ea typeface="+mn-ea"/>
          <a:cs typeface="Arial" pitchFamily="34" charset="0"/>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9">
          <p15:clr>
            <a:srgbClr val="F26B43"/>
          </p15:clr>
        </p15:guide>
        <p15:guide id="2" pos="2880">
          <p15:clr>
            <a:srgbClr val="F26B43"/>
          </p15:clr>
        </p15:guide>
        <p15:guide id="3" pos="181">
          <p15:clr>
            <a:srgbClr val="F26B43"/>
          </p15:clr>
        </p15:guide>
        <p15:guide id="4" pos="1982">
          <p15:clr>
            <a:srgbClr val="F26B43"/>
          </p15:clr>
        </p15:guide>
        <p15:guide id="5" pos="3061">
          <p15:clr>
            <a:srgbClr val="F26B43"/>
          </p15:clr>
        </p15:guide>
        <p15:guide id="6" pos="5579">
          <p15:clr>
            <a:srgbClr val="F26B43"/>
          </p15:clr>
        </p15:guide>
        <p15:guide id="7" pos="3778">
          <p15:clr>
            <a:srgbClr val="F26B43"/>
          </p15:clr>
        </p15:guide>
        <p15:guide id="8" pos="1800">
          <p15:clr>
            <a:srgbClr val="F26B43"/>
          </p15:clr>
        </p15:guide>
        <p15:guide id="9" pos="2162">
          <p15:clr>
            <a:srgbClr val="F26B43"/>
          </p15:clr>
        </p15:guide>
        <p15:guide id="10" pos="3960">
          <p15:clr>
            <a:srgbClr val="F26B43"/>
          </p15:clr>
        </p15:guide>
        <p15:guide id="11" pos="3596">
          <p15:clr>
            <a:srgbClr val="F26B43"/>
          </p15:clr>
        </p15:guide>
        <p15:guide id="12" pos="2698">
          <p15:clr>
            <a:srgbClr val="F26B43"/>
          </p15:clr>
        </p15:guide>
        <p15:guide id="13" orient="horz" pos="382">
          <p15:clr>
            <a:srgbClr val="F26B43"/>
          </p15:clr>
        </p15:guide>
        <p15:guide id="14" orient="horz" pos="3059">
          <p15:clr>
            <a:srgbClr val="F26B43"/>
          </p15:clr>
        </p15:guide>
        <p15:guide id="15" orient="horz" pos="497">
          <p15:clr>
            <a:srgbClr val="F26B43"/>
          </p15:clr>
        </p15:guide>
        <p15:guide id="16" orient="horz" pos="774">
          <p15:clr>
            <a:srgbClr val="F26B43"/>
          </p15:clr>
        </p15:guide>
        <p15:guide id="17" pos="5397">
          <p15:clr>
            <a:srgbClr val="F26B43"/>
          </p15:clr>
        </p15:guide>
        <p15:guide id="18" pos="363">
          <p15:clr>
            <a:srgbClr val="F26B43"/>
          </p15:clr>
        </p15:guide>
        <p15:guide id="19" orient="horz" pos="2877">
          <p15:clr>
            <a:srgbClr val="F26B43"/>
          </p15:clr>
        </p15:guide>
        <p15:guide id="20" orient="horz" pos="15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video" Target="../media/media5.mp4"/><Relationship Id="rId7" Type="http://schemas.openxmlformats.org/officeDocument/2006/relationships/image" Target="../media/image19.png"/><Relationship Id="rId2" Type="http://schemas.microsoft.com/office/2007/relationships/media" Target="../media/media5.mp4"/><Relationship Id="rId1" Type="http://schemas.openxmlformats.org/officeDocument/2006/relationships/tags" Target="../tags/tag10.xml"/><Relationship Id="rId6" Type="http://schemas.openxmlformats.org/officeDocument/2006/relationships/image" Target="../media/image14.png"/><Relationship Id="rId5" Type="http://schemas.openxmlformats.org/officeDocument/2006/relationships/notesSlide" Target="../notesSlides/notesSlide10.xml"/><Relationship Id="rId4"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video" Target="../media/media6.mp4"/><Relationship Id="rId7" Type="http://schemas.openxmlformats.org/officeDocument/2006/relationships/image" Target="../media/image20.png"/><Relationship Id="rId2" Type="http://schemas.microsoft.com/office/2007/relationships/media" Target="../media/media6.mp4"/><Relationship Id="rId1" Type="http://schemas.openxmlformats.org/officeDocument/2006/relationships/tags" Target="../tags/tag11.xml"/><Relationship Id="rId6" Type="http://schemas.openxmlformats.org/officeDocument/2006/relationships/image" Target="../media/image14.png"/><Relationship Id="rId5" Type="http://schemas.openxmlformats.org/officeDocument/2006/relationships/notesSlide" Target="../notesSlides/notesSlide11.xml"/><Relationship Id="rId4"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media" Target="../media/media1.mp4"/><Relationship Id="rId7" Type="http://schemas.openxmlformats.org/officeDocument/2006/relationships/image" Target="../media/image15.png"/><Relationship Id="rId2" Type="http://schemas.openxmlformats.org/officeDocument/2006/relationships/video" Target="NULL" TargetMode="External"/><Relationship Id="rId1" Type="http://schemas.openxmlformats.org/officeDocument/2006/relationships/tags" Target="../tags/tag12.xml"/><Relationship Id="rId6" Type="http://schemas.openxmlformats.org/officeDocument/2006/relationships/image" Target="../media/image14.png"/><Relationship Id="rId5" Type="http://schemas.openxmlformats.org/officeDocument/2006/relationships/notesSlide" Target="../notesSlides/notesSlide12.xml"/><Relationship Id="rId4"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media" Target="../media/media1.mp4"/><Relationship Id="rId7" Type="http://schemas.openxmlformats.org/officeDocument/2006/relationships/image" Target="../media/image15.png"/><Relationship Id="rId2" Type="http://schemas.openxmlformats.org/officeDocument/2006/relationships/video" Target="NULL" TargetMode="External"/><Relationship Id="rId1" Type="http://schemas.openxmlformats.org/officeDocument/2006/relationships/tags" Target="../tags/tag4.xml"/><Relationship Id="rId6" Type="http://schemas.openxmlformats.org/officeDocument/2006/relationships/image" Target="../media/image14.png"/><Relationship Id="rId5" Type="http://schemas.openxmlformats.org/officeDocument/2006/relationships/notesSlide" Target="../notesSlides/notesSlide4.xml"/><Relationship Id="rId4"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media" Target="../media/media1.mp4"/><Relationship Id="rId7" Type="http://schemas.openxmlformats.org/officeDocument/2006/relationships/image" Target="../media/image15.png"/><Relationship Id="rId2" Type="http://schemas.openxmlformats.org/officeDocument/2006/relationships/video" Target="NULL" TargetMode="External"/><Relationship Id="rId1" Type="http://schemas.openxmlformats.org/officeDocument/2006/relationships/tags" Target="../tags/tag5.xml"/><Relationship Id="rId6" Type="http://schemas.openxmlformats.org/officeDocument/2006/relationships/image" Target="../media/image14.png"/><Relationship Id="rId5" Type="http://schemas.openxmlformats.org/officeDocument/2006/relationships/notesSlide" Target="../notesSlides/notesSlide5.xml"/><Relationship Id="rId4"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media" Target="../media/media1.mp4"/><Relationship Id="rId7" Type="http://schemas.openxmlformats.org/officeDocument/2006/relationships/image" Target="../media/image15.png"/><Relationship Id="rId2" Type="http://schemas.openxmlformats.org/officeDocument/2006/relationships/video" Target="NULL" TargetMode="External"/><Relationship Id="rId1" Type="http://schemas.openxmlformats.org/officeDocument/2006/relationships/tags" Target="../tags/tag6.xml"/><Relationship Id="rId6" Type="http://schemas.openxmlformats.org/officeDocument/2006/relationships/image" Target="../media/image14.png"/><Relationship Id="rId5" Type="http://schemas.openxmlformats.org/officeDocument/2006/relationships/notesSlide" Target="../notesSlides/notesSlide6.xml"/><Relationship Id="rId4"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video" Target="../media/media2.mp4"/><Relationship Id="rId7" Type="http://schemas.openxmlformats.org/officeDocument/2006/relationships/image" Target="../media/image16.png"/><Relationship Id="rId2" Type="http://schemas.microsoft.com/office/2007/relationships/media" Target="../media/media2.mp4"/><Relationship Id="rId1" Type="http://schemas.openxmlformats.org/officeDocument/2006/relationships/tags" Target="../tags/tag7.xml"/><Relationship Id="rId6" Type="http://schemas.openxmlformats.org/officeDocument/2006/relationships/image" Target="../media/image14.png"/><Relationship Id="rId5" Type="http://schemas.openxmlformats.org/officeDocument/2006/relationships/notesSlide" Target="../notesSlides/notesSlide7.xml"/><Relationship Id="rId4"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video" Target="../media/media3.mp4"/><Relationship Id="rId7" Type="http://schemas.openxmlformats.org/officeDocument/2006/relationships/image" Target="../media/image17.png"/><Relationship Id="rId2" Type="http://schemas.microsoft.com/office/2007/relationships/media" Target="../media/media3.mp4"/><Relationship Id="rId1" Type="http://schemas.openxmlformats.org/officeDocument/2006/relationships/tags" Target="../tags/tag8.xml"/><Relationship Id="rId6" Type="http://schemas.openxmlformats.org/officeDocument/2006/relationships/image" Target="../media/image14.png"/><Relationship Id="rId5" Type="http://schemas.openxmlformats.org/officeDocument/2006/relationships/notesSlide" Target="../notesSlides/notesSlide8.xml"/><Relationship Id="rId4"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video" Target="../media/media4.mp4"/><Relationship Id="rId7" Type="http://schemas.openxmlformats.org/officeDocument/2006/relationships/image" Target="../media/image18.png"/><Relationship Id="rId2" Type="http://schemas.microsoft.com/office/2007/relationships/media" Target="../media/media4.mp4"/><Relationship Id="rId1" Type="http://schemas.openxmlformats.org/officeDocument/2006/relationships/tags" Target="../tags/tag9.xml"/><Relationship Id="rId6" Type="http://schemas.openxmlformats.org/officeDocument/2006/relationships/image" Target="../media/image14.png"/><Relationship Id="rId5" Type="http://schemas.openxmlformats.org/officeDocument/2006/relationships/notesSlide" Target="../notesSlides/notesSlide9.xml"/><Relationship Id="rId4"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right ladder against dull ladders">
            <a:extLst>
              <a:ext uri="{FF2B5EF4-FFF2-40B4-BE49-F238E27FC236}">
                <a16:creationId xmlns:a16="http://schemas.microsoft.com/office/drawing/2014/main" id="{1782DDD6-7662-548C-9920-D703FF81DB21}"/>
              </a:ext>
            </a:extLst>
          </p:cNvPr>
          <p:cNvPicPr>
            <a:picLocks noChangeAspect="1"/>
          </p:cNvPicPr>
          <p:nvPr/>
        </p:nvPicPr>
        <p:blipFill rotWithShape="1">
          <a:blip r:embed="rId3">
            <a:extLst>
              <a:ext uri="{28A0092B-C50C-407E-A947-70E740481C1C}">
                <a14:useLocalDpi xmlns:a14="http://schemas.microsoft.com/office/drawing/2010/main" val="0"/>
              </a:ext>
            </a:extLst>
          </a:blip>
          <a:srcRect t="23236" b="1764"/>
          <a:stretch/>
        </p:blipFill>
        <p:spPr>
          <a:xfrm>
            <a:off x="20" y="10"/>
            <a:ext cx="9143980" cy="5143490"/>
          </a:xfrm>
          <a:prstGeom prst="rect">
            <a:avLst/>
          </a:prstGeom>
          <a:noFill/>
        </p:spPr>
      </p:pic>
      <p:sp>
        <p:nvSpPr>
          <p:cNvPr id="6" name="TextBox 5">
            <a:extLst>
              <a:ext uri="{FF2B5EF4-FFF2-40B4-BE49-F238E27FC236}">
                <a16:creationId xmlns:a16="http://schemas.microsoft.com/office/drawing/2014/main" id="{171D0304-1F5D-DA5D-C51B-A868197D2BC1}"/>
              </a:ext>
            </a:extLst>
          </p:cNvPr>
          <p:cNvSpPr txBox="1"/>
          <p:nvPr/>
        </p:nvSpPr>
        <p:spPr>
          <a:xfrm>
            <a:off x="210355" y="-247651"/>
            <a:ext cx="8723289" cy="1684679"/>
          </a:xfrm>
          <a:prstGeom prst="rect">
            <a:avLst/>
          </a:prstGeom>
        </p:spPr>
        <p:txBody>
          <a:bodyPr vert="horz" lIns="0" tIns="0" rIns="0" bIns="0" rtlCol="0" anchor="ctr">
            <a:normAutofit/>
          </a:bodyPr>
          <a:lstStyle/>
          <a:p>
            <a:pPr defTabSz="685783"/>
            <a:r>
              <a:rPr lang="en-US" sz="6600" b="1" dirty="0">
                <a:solidFill>
                  <a:schemeClr val="accent4">
                    <a:lumMod val="50000"/>
                  </a:schemeClr>
                </a:solidFill>
                <a:latin typeface="Impact" panose="020B0806030902050204" pitchFamily="34" charset="0"/>
              </a:rPr>
              <a:t>Productivity</a:t>
            </a:r>
          </a:p>
        </p:txBody>
      </p:sp>
      <p:sp>
        <p:nvSpPr>
          <p:cNvPr id="8" name="TextBox 7">
            <a:extLst>
              <a:ext uri="{FF2B5EF4-FFF2-40B4-BE49-F238E27FC236}">
                <a16:creationId xmlns:a16="http://schemas.microsoft.com/office/drawing/2014/main" id="{FB4880AB-7DD3-C570-7E28-3FCF181F7E1C}"/>
              </a:ext>
            </a:extLst>
          </p:cNvPr>
          <p:cNvSpPr txBox="1"/>
          <p:nvPr/>
        </p:nvSpPr>
        <p:spPr>
          <a:xfrm>
            <a:off x="1" y="0"/>
            <a:ext cx="9143999" cy="5143500"/>
          </a:xfrm>
          <a:prstGeom prst="rect">
            <a:avLst/>
          </a:prstGeom>
          <a:solidFill>
            <a:schemeClr val="tx1">
              <a:alpha val="40000"/>
            </a:schemeClr>
          </a:solidFill>
        </p:spPr>
        <p:txBody>
          <a:bodyPr vert="horz" lIns="180000" tIns="0" rIns="0" bIns="0" rtlCol="0" anchor="ctr">
            <a:normAutofit/>
          </a:bodyPr>
          <a:lstStyle/>
          <a:p>
            <a:pPr defTabSz="685783"/>
            <a:r>
              <a:rPr lang="en-US" sz="12000" b="1" dirty="0">
                <a:solidFill>
                  <a:schemeClr val="bg1"/>
                </a:solidFill>
                <a:latin typeface="Impact" panose="020B0806030902050204" pitchFamily="34" charset="0"/>
              </a:rPr>
              <a:t>Productivity</a:t>
            </a:r>
          </a:p>
        </p:txBody>
      </p:sp>
      <p:pic>
        <p:nvPicPr>
          <p:cNvPr id="9" name="Picture 8" descr="Logo&#10;&#10;Description automatically generated">
            <a:extLst>
              <a:ext uri="{FF2B5EF4-FFF2-40B4-BE49-F238E27FC236}">
                <a16:creationId xmlns:a16="http://schemas.microsoft.com/office/drawing/2014/main" id="{0BF3D26F-AA2F-0129-EDB2-F89F2D1CB1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7117" y="43221"/>
            <a:ext cx="1967910" cy="637492"/>
          </a:xfrm>
          <a:prstGeom prst="rect">
            <a:avLst/>
          </a:prstGeom>
        </p:spPr>
      </p:pic>
    </p:spTree>
    <p:extLst>
      <p:ext uri="{BB962C8B-B14F-4D97-AF65-F5344CB8AC3E}">
        <p14:creationId xmlns:p14="http://schemas.microsoft.com/office/powerpoint/2010/main" val="7455618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6">
            <a:lum/>
          </a:blip>
          <a:srcRect/>
          <a:stretch>
            <a:fillRect l="-2000" r="-2000"/>
          </a:stretch>
        </a:blipFill>
        <a:effectLst/>
      </p:bgPr>
    </p:bg>
    <p:spTree>
      <p:nvGrpSpPr>
        <p:cNvPr id="1" name=""/>
        <p:cNvGrpSpPr/>
        <p:nvPr/>
      </p:nvGrpSpPr>
      <p:grpSpPr>
        <a:xfrm>
          <a:off x="0" y="0"/>
          <a:ext cx="0" cy="0"/>
          <a:chOff x="0" y="0"/>
          <a:chExt cx="0" cy="0"/>
        </a:xfrm>
      </p:grpSpPr>
      <p:pic>
        <p:nvPicPr>
          <p:cNvPr id="3" name="Digital Transformation">
            <a:hlinkClick r:id="" action="ppaction://media"/>
            <a:extLst>
              <a:ext uri="{FF2B5EF4-FFF2-40B4-BE49-F238E27FC236}">
                <a16:creationId xmlns:a16="http://schemas.microsoft.com/office/drawing/2014/main" id="{3FB5F644-CA21-4BEA-7A24-D25BDE696E0B}"/>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0" y="0"/>
            <a:ext cx="9144000" cy="5143500"/>
          </a:xfrm>
          <a:prstGeom prst="rect">
            <a:avLst/>
          </a:prstGeom>
        </p:spPr>
      </p:pic>
      <p:pic>
        <p:nvPicPr>
          <p:cNvPr id="2" name="Picture 1" descr="Logo&#10;&#10;Description automatically generated">
            <a:extLst>
              <a:ext uri="{FF2B5EF4-FFF2-40B4-BE49-F238E27FC236}">
                <a16:creationId xmlns:a16="http://schemas.microsoft.com/office/drawing/2014/main" id="{026B1EF2-6F6E-762D-3B2B-7CDC56352A0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07117" y="43221"/>
            <a:ext cx="1967910" cy="637492"/>
          </a:xfrm>
          <a:prstGeom prst="rect">
            <a:avLst/>
          </a:prstGeom>
        </p:spPr>
      </p:pic>
    </p:spTree>
    <p:custDataLst>
      <p:tags r:id="rId1"/>
    </p:custDataLst>
    <p:extLst>
      <p:ext uri="{BB962C8B-B14F-4D97-AF65-F5344CB8AC3E}">
        <p14:creationId xmlns:p14="http://schemas.microsoft.com/office/powerpoint/2010/main" val="1982843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6">
            <a:lum/>
          </a:blip>
          <a:srcRect/>
          <a:stretch>
            <a:fillRect l="-2000" r="-2000"/>
          </a:stretch>
        </a:blipFill>
        <a:effectLst/>
      </p:bgPr>
    </p:bg>
    <p:spTree>
      <p:nvGrpSpPr>
        <p:cNvPr id="1" name=""/>
        <p:cNvGrpSpPr/>
        <p:nvPr/>
      </p:nvGrpSpPr>
      <p:grpSpPr>
        <a:xfrm>
          <a:off x="0" y="0"/>
          <a:ext cx="0" cy="0"/>
          <a:chOff x="0" y="0"/>
          <a:chExt cx="0" cy="0"/>
        </a:xfrm>
      </p:grpSpPr>
      <p:pic>
        <p:nvPicPr>
          <p:cNvPr id="4" name="Prod Thinking">
            <a:hlinkClick r:id="" action="ppaction://media"/>
            <a:extLst>
              <a:ext uri="{FF2B5EF4-FFF2-40B4-BE49-F238E27FC236}">
                <a16:creationId xmlns:a16="http://schemas.microsoft.com/office/drawing/2014/main" id="{1545E4A5-02F4-3E86-31AE-6EBFA02EC647}"/>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0" y="0"/>
            <a:ext cx="9144000" cy="5143500"/>
          </a:xfrm>
          <a:prstGeom prst="rect">
            <a:avLst/>
          </a:prstGeom>
        </p:spPr>
      </p:pic>
      <p:pic>
        <p:nvPicPr>
          <p:cNvPr id="2" name="Picture 1" descr="Logo&#10;&#10;Description automatically generated">
            <a:extLst>
              <a:ext uri="{FF2B5EF4-FFF2-40B4-BE49-F238E27FC236}">
                <a16:creationId xmlns:a16="http://schemas.microsoft.com/office/drawing/2014/main" id="{026B1EF2-6F6E-762D-3B2B-7CDC56352A0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07117" y="43221"/>
            <a:ext cx="1967910" cy="637492"/>
          </a:xfrm>
          <a:prstGeom prst="rect">
            <a:avLst/>
          </a:prstGeom>
        </p:spPr>
      </p:pic>
    </p:spTree>
    <p:custDataLst>
      <p:tags r:id="rId1"/>
    </p:custDataLst>
    <p:extLst>
      <p:ext uri="{BB962C8B-B14F-4D97-AF65-F5344CB8AC3E}">
        <p14:creationId xmlns:p14="http://schemas.microsoft.com/office/powerpoint/2010/main" val="59504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2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6">
            <a:lum/>
          </a:blip>
          <a:srcRect/>
          <a:stretch>
            <a:fillRect l="-2000" r="-2000"/>
          </a:stretch>
        </a:blipFill>
        <a:effectLst/>
      </p:bgPr>
    </p:bg>
    <p:spTree>
      <p:nvGrpSpPr>
        <p:cNvPr id="1" name=""/>
        <p:cNvGrpSpPr/>
        <p:nvPr/>
      </p:nvGrpSpPr>
      <p:grpSpPr>
        <a:xfrm>
          <a:off x="0" y="0"/>
          <a:ext cx="0" cy="0"/>
          <a:chOff x="0" y="0"/>
          <a:chExt cx="0" cy="0"/>
        </a:xfrm>
      </p:grpSpPr>
      <p:pic>
        <p:nvPicPr>
          <p:cNvPr id="4" name="Method-led">
            <a:hlinkClick r:id="" action="ppaction://media"/>
            <a:extLst>
              <a:ext uri="{FF2B5EF4-FFF2-40B4-BE49-F238E27FC236}">
                <a16:creationId xmlns:a16="http://schemas.microsoft.com/office/drawing/2014/main" id="{0D1BA1B6-EDA2-2E1A-E17A-407051302E5D}"/>
              </a:ext>
            </a:extLst>
          </p:cNvPr>
          <p:cNvPicPr>
            <a:picLocks noChangeAspect="1"/>
          </p:cNvPicPr>
          <p:nvPr>
            <a:videoFile r:link="rId2"/>
            <p:extLst>
              <p:ext uri="{DAA4B4D4-6D71-4841-9C94-3DE7FCFB9230}">
                <p14:media xmlns:p14="http://schemas.microsoft.com/office/powerpoint/2010/main" r:embed="rId3">
                  <p14:trim st="14157" end="122819"/>
                </p14:media>
              </p:ext>
            </p:extLst>
          </p:nvPr>
        </p:nvPicPr>
        <p:blipFill>
          <a:blip r:embed="rId7"/>
          <a:stretch>
            <a:fillRect/>
          </a:stretch>
        </p:blipFill>
        <p:spPr>
          <a:xfrm>
            <a:off x="0" y="0"/>
            <a:ext cx="9144000" cy="5143500"/>
          </a:xfrm>
          <a:prstGeom prst="rect">
            <a:avLst/>
          </a:prstGeom>
        </p:spPr>
      </p:pic>
      <p:pic>
        <p:nvPicPr>
          <p:cNvPr id="2" name="Picture 1" descr="Logo&#10;&#10;Description automatically generated">
            <a:extLst>
              <a:ext uri="{FF2B5EF4-FFF2-40B4-BE49-F238E27FC236}">
                <a16:creationId xmlns:a16="http://schemas.microsoft.com/office/drawing/2014/main" id="{026B1EF2-6F6E-762D-3B2B-7CDC56352A0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07117" y="43221"/>
            <a:ext cx="1967910" cy="637492"/>
          </a:xfrm>
          <a:prstGeom prst="rect">
            <a:avLst/>
          </a:prstGeom>
        </p:spPr>
      </p:pic>
    </p:spTree>
    <p:custDataLst>
      <p:tags r:id="rId1"/>
    </p:custDataLst>
    <p:extLst>
      <p:ext uri="{BB962C8B-B14F-4D97-AF65-F5344CB8AC3E}">
        <p14:creationId xmlns:p14="http://schemas.microsoft.com/office/powerpoint/2010/main" val="2915260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D22664D-775E-6FED-BA9C-29E03AAD0C5D}"/>
              </a:ext>
            </a:extLst>
          </p:cNvPr>
          <p:cNvSpPr/>
          <p:nvPr/>
        </p:nvSpPr>
        <p:spPr>
          <a:xfrm>
            <a:off x="0" y="0"/>
            <a:ext cx="9144000" cy="5143500"/>
          </a:xfrm>
          <a:prstGeom prst="rect">
            <a:avLst/>
          </a:prstGeom>
          <a:gradFill flip="none" rotWithShape="1">
            <a:gsLst>
              <a:gs pos="29000">
                <a:schemeClr val="tx2"/>
              </a:gs>
              <a:gs pos="51000">
                <a:schemeClr val="tx1"/>
              </a:gs>
              <a:gs pos="77000">
                <a:schemeClr val="tx2"/>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itle 1">
            <a:extLst>
              <a:ext uri="{FF2B5EF4-FFF2-40B4-BE49-F238E27FC236}">
                <a16:creationId xmlns:a16="http://schemas.microsoft.com/office/drawing/2014/main" id="{E37EAFFB-F090-40D1-A4D3-E2F5477225E5}"/>
              </a:ext>
            </a:extLst>
          </p:cNvPr>
          <p:cNvSpPr txBox="1">
            <a:spLocks/>
          </p:cNvSpPr>
          <p:nvPr/>
        </p:nvSpPr>
        <p:spPr>
          <a:xfrm>
            <a:off x="287669" y="271539"/>
            <a:ext cx="8568662" cy="1279575"/>
          </a:xfrm>
          <a:prstGeom prst="rect">
            <a:avLst/>
          </a:prstGeom>
        </p:spPr>
        <p:txBody>
          <a:bodyPr vert="horz" lIns="24000" tIns="24000" rIns="24000" bIns="24000" rtlCol="0" anchor="t" anchorCtr="0">
            <a:spAutoFit/>
          </a:bodyPr>
          <a:lstStyle>
            <a:lvl1pPr algn="l" defTabSz="914400" rtl="0" eaLnBrk="1" latinLnBrk="0" hangingPunct="1">
              <a:spcBef>
                <a:spcPct val="0"/>
              </a:spcBef>
              <a:buNone/>
              <a:defRPr sz="2400" b="1" kern="1200">
                <a:solidFill>
                  <a:srgbClr val="1B2D37"/>
                </a:solidFill>
                <a:latin typeface="Arial" pitchFamily="34" charset="0"/>
                <a:ea typeface="+mj-ea"/>
                <a:cs typeface="Arial" pitchFamily="34" charset="0"/>
              </a:defRPr>
            </a:lvl1pPr>
          </a:lstStyle>
          <a:p>
            <a:pPr defTabSz="914378"/>
            <a:r>
              <a:rPr lang="en-GB" sz="4000" dirty="0">
                <a:solidFill>
                  <a:srgbClr val="FFFFFF"/>
                </a:solidFill>
              </a:rPr>
              <a:t>Productivity  </a:t>
            </a:r>
          </a:p>
          <a:p>
            <a:pPr defTabSz="914378"/>
            <a:r>
              <a:rPr lang="en-GB" sz="4000" b="0" dirty="0">
                <a:solidFill>
                  <a:srgbClr val="FFFFFF"/>
                </a:solidFill>
              </a:rPr>
              <a:t>efficiency x effectiveness</a:t>
            </a:r>
            <a:endParaRPr lang="en-GB" sz="4000" b="0" dirty="0">
              <a:solidFill>
                <a:srgbClr val="FF0000"/>
              </a:solidFill>
            </a:endParaRPr>
          </a:p>
        </p:txBody>
      </p:sp>
      <p:sp>
        <p:nvSpPr>
          <p:cNvPr id="2" name="Title 1">
            <a:extLst>
              <a:ext uri="{FF2B5EF4-FFF2-40B4-BE49-F238E27FC236}">
                <a16:creationId xmlns:a16="http://schemas.microsoft.com/office/drawing/2014/main" id="{484E3D19-A59C-C6F9-BFEA-9CC04E118C8E}"/>
              </a:ext>
            </a:extLst>
          </p:cNvPr>
          <p:cNvSpPr txBox="1">
            <a:spLocks/>
          </p:cNvSpPr>
          <p:nvPr/>
        </p:nvSpPr>
        <p:spPr>
          <a:xfrm>
            <a:off x="287669" y="3705455"/>
            <a:ext cx="8568662" cy="1279575"/>
          </a:xfrm>
          <a:prstGeom prst="rect">
            <a:avLst/>
          </a:prstGeom>
        </p:spPr>
        <p:txBody>
          <a:bodyPr vert="horz" lIns="24000" tIns="24000" rIns="24000" bIns="24000" rtlCol="0" anchor="t" anchorCtr="0">
            <a:spAutoFit/>
          </a:bodyPr>
          <a:lstStyle>
            <a:lvl1pPr algn="l" defTabSz="914400" rtl="0" eaLnBrk="1" latinLnBrk="0" hangingPunct="1">
              <a:spcBef>
                <a:spcPct val="0"/>
              </a:spcBef>
              <a:buNone/>
              <a:defRPr sz="2400" b="1" kern="1200">
                <a:solidFill>
                  <a:srgbClr val="1B2D37"/>
                </a:solidFill>
                <a:latin typeface="Arial" pitchFamily="34" charset="0"/>
                <a:ea typeface="+mj-ea"/>
                <a:cs typeface="Arial" pitchFamily="34" charset="0"/>
              </a:defRPr>
            </a:lvl1pPr>
          </a:lstStyle>
          <a:p>
            <a:pPr algn="r" defTabSz="914378"/>
            <a:r>
              <a:rPr lang="en-GB" sz="4000" dirty="0">
                <a:solidFill>
                  <a:schemeClr val="bg1">
                    <a:lumMod val="50000"/>
                  </a:schemeClr>
                </a:solidFill>
              </a:rPr>
              <a:t>Productivity  </a:t>
            </a:r>
          </a:p>
          <a:p>
            <a:pPr algn="r" defTabSz="914378"/>
            <a:r>
              <a:rPr lang="en-GB" sz="4000" b="0" dirty="0">
                <a:solidFill>
                  <a:schemeClr val="bg1">
                    <a:lumMod val="50000"/>
                  </a:schemeClr>
                </a:solidFill>
              </a:rPr>
              <a:t>efficiency x effectiveness</a:t>
            </a:r>
          </a:p>
        </p:txBody>
      </p:sp>
      <p:pic>
        <p:nvPicPr>
          <p:cNvPr id="3" name="Picture 2" descr="Logo&#10;&#10;Description automatically generated">
            <a:extLst>
              <a:ext uri="{FF2B5EF4-FFF2-40B4-BE49-F238E27FC236}">
                <a16:creationId xmlns:a16="http://schemas.microsoft.com/office/drawing/2014/main" id="{68E035AB-47A1-7B20-BE71-3220665A8D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7117" y="43221"/>
            <a:ext cx="1967910" cy="637492"/>
          </a:xfrm>
          <a:prstGeom prst="rect">
            <a:avLst/>
          </a:prstGeom>
        </p:spPr>
      </p:pic>
      <p:sp>
        <p:nvSpPr>
          <p:cNvPr id="5" name="Rectangle: Rounded Corners 4">
            <a:extLst>
              <a:ext uri="{FF2B5EF4-FFF2-40B4-BE49-F238E27FC236}">
                <a16:creationId xmlns:a16="http://schemas.microsoft.com/office/drawing/2014/main" id="{66840D8C-8429-8C28-3119-0619C28D101A}"/>
              </a:ext>
            </a:extLst>
          </p:cNvPr>
          <p:cNvSpPr/>
          <p:nvPr/>
        </p:nvSpPr>
        <p:spPr>
          <a:xfrm>
            <a:off x="504616" y="3422781"/>
            <a:ext cx="654896" cy="250447"/>
          </a:xfrm>
          <a:prstGeom prst="roundRect">
            <a:avLst/>
          </a:prstGeom>
          <a:solidFill>
            <a:schemeClr val="accent5">
              <a:lumMod val="60000"/>
              <a:lumOff val="40000"/>
              <a:alpha val="6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95EF7544-914D-5EE0-9454-03DB8ACAB390}"/>
              </a:ext>
            </a:extLst>
          </p:cNvPr>
          <p:cNvSpPr/>
          <p:nvPr/>
        </p:nvSpPr>
        <p:spPr>
          <a:xfrm>
            <a:off x="2195238" y="3048628"/>
            <a:ext cx="654896" cy="624600"/>
          </a:xfrm>
          <a:prstGeom prst="roundRect">
            <a:avLst/>
          </a:prstGeom>
          <a:solidFill>
            <a:schemeClr val="accent5">
              <a:lumMod val="60000"/>
              <a:lumOff val="40000"/>
              <a:alpha val="6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14ECBB05-00AE-A9E7-6DAE-536FEFA97187}"/>
              </a:ext>
            </a:extLst>
          </p:cNvPr>
          <p:cNvSpPr/>
          <p:nvPr/>
        </p:nvSpPr>
        <p:spPr>
          <a:xfrm>
            <a:off x="3885860" y="2698097"/>
            <a:ext cx="654896" cy="975131"/>
          </a:xfrm>
          <a:prstGeom prst="roundRect">
            <a:avLst/>
          </a:prstGeom>
          <a:solidFill>
            <a:schemeClr val="accent5">
              <a:lumMod val="60000"/>
              <a:lumOff val="40000"/>
              <a:alpha val="6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393CEDC6-E91A-B654-A527-541037A2CFD6}"/>
              </a:ext>
            </a:extLst>
          </p:cNvPr>
          <p:cNvSpPr/>
          <p:nvPr/>
        </p:nvSpPr>
        <p:spPr>
          <a:xfrm>
            <a:off x="5576482" y="2218579"/>
            <a:ext cx="654896" cy="1454649"/>
          </a:xfrm>
          <a:prstGeom prst="roundRect">
            <a:avLst/>
          </a:prstGeom>
          <a:solidFill>
            <a:schemeClr val="accent5">
              <a:lumMod val="60000"/>
              <a:lumOff val="40000"/>
              <a:alpha val="6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Rounded Corners 8">
            <a:extLst>
              <a:ext uri="{FF2B5EF4-FFF2-40B4-BE49-F238E27FC236}">
                <a16:creationId xmlns:a16="http://schemas.microsoft.com/office/drawing/2014/main" id="{9118204D-C66E-CAEB-1610-6CCF827E3D7A}"/>
              </a:ext>
            </a:extLst>
          </p:cNvPr>
          <p:cNvSpPr/>
          <p:nvPr/>
        </p:nvSpPr>
        <p:spPr>
          <a:xfrm>
            <a:off x="7267104" y="1651819"/>
            <a:ext cx="654896" cy="2021409"/>
          </a:xfrm>
          <a:prstGeom prst="roundRect">
            <a:avLst/>
          </a:prstGeom>
          <a:solidFill>
            <a:schemeClr val="accent5">
              <a:lumMod val="60000"/>
              <a:lumOff val="40000"/>
              <a:alpha val="6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43E972FE-D0FE-0428-6417-D7339EFB643D}"/>
              </a:ext>
            </a:extLst>
          </p:cNvPr>
          <p:cNvSpPr/>
          <p:nvPr/>
        </p:nvSpPr>
        <p:spPr>
          <a:xfrm>
            <a:off x="1349927" y="3197792"/>
            <a:ext cx="654896" cy="475436"/>
          </a:xfrm>
          <a:prstGeom prst="roundRect">
            <a:avLst/>
          </a:prstGeom>
          <a:solidFill>
            <a:schemeClr val="accent5">
              <a:lumMod val="60000"/>
              <a:lumOff val="40000"/>
              <a:alpha val="6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Rounded Corners 10">
            <a:extLst>
              <a:ext uri="{FF2B5EF4-FFF2-40B4-BE49-F238E27FC236}">
                <a16:creationId xmlns:a16="http://schemas.microsoft.com/office/drawing/2014/main" id="{3EB93181-8FDA-F192-50E0-6BB91B8DF393}"/>
              </a:ext>
            </a:extLst>
          </p:cNvPr>
          <p:cNvSpPr/>
          <p:nvPr/>
        </p:nvSpPr>
        <p:spPr>
          <a:xfrm>
            <a:off x="3040549" y="2836503"/>
            <a:ext cx="654896" cy="836725"/>
          </a:xfrm>
          <a:prstGeom prst="roundRect">
            <a:avLst/>
          </a:prstGeom>
          <a:solidFill>
            <a:schemeClr val="accent5">
              <a:lumMod val="60000"/>
              <a:lumOff val="40000"/>
              <a:alpha val="6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41A3F813-141C-C9D9-803D-3D78121DEA0C}"/>
              </a:ext>
            </a:extLst>
          </p:cNvPr>
          <p:cNvSpPr/>
          <p:nvPr/>
        </p:nvSpPr>
        <p:spPr>
          <a:xfrm>
            <a:off x="4731171" y="2490447"/>
            <a:ext cx="654896" cy="1182781"/>
          </a:xfrm>
          <a:prstGeom prst="roundRect">
            <a:avLst/>
          </a:prstGeom>
          <a:solidFill>
            <a:schemeClr val="accent5">
              <a:lumMod val="60000"/>
              <a:lumOff val="40000"/>
              <a:alpha val="6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A36DBBD7-2DF5-30FC-6C29-F1E756913B45}"/>
              </a:ext>
            </a:extLst>
          </p:cNvPr>
          <p:cNvSpPr/>
          <p:nvPr/>
        </p:nvSpPr>
        <p:spPr>
          <a:xfrm>
            <a:off x="6421793" y="1975515"/>
            <a:ext cx="654896" cy="1697714"/>
          </a:xfrm>
          <a:prstGeom prst="roundRect">
            <a:avLst/>
          </a:prstGeom>
          <a:solidFill>
            <a:schemeClr val="accent5">
              <a:lumMod val="60000"/>
              <a:lumOff val="40000"/>
              <a:alpha val="6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tangle: Rounded Corners 13">
            <a:extLst>
              <a:ext uri="{FF2B5EF4-FFF2-40B4-BE49-F238E27FC236}">
                <a16:creationId xmlns:a16="http://schemas.microsoft.com/office/drawing/2014/main" id="{FDD35ADE-D2D0-801E-0BE0-21366AB4E531}"/>
              </a:ext>
            </a:extLst>
          </p:cNvPr>
          <p:cNvSpPr/>
          <p:nvPr/>
        </p:nvSpPr>
        <p:spPr>
          <a:xfrm>
            <a:off x="8112417" y="1327355"/>
            <a:ext cx="654896" cy="2345873"/>
          </a:xfrm>
          <a:prstGeom prst="roundRect">
            <a:avLst/>
          </a:prstGeom>
          <a:solidFill>
            <a:schemeClr val="accent5">
              <a:lumMod val="60000"/>
              <a:lumOff val="40000"/>
              <a:alpha val="6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45222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2000"/>
                                        <p:tgtEl>
                                          <p:spTgt spid="10"/>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000"/>
                                        <p:tgtEl>
                                          <p:spTgt spid="6"/>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2000"/>
                                        <p:tgtEl>
                                          <p:spTgt spid="11"/>
                                        </p:tgtEl>
                                      </p:cBhvr>
                                    </p:animEffect>
                                  </p:childTnLst>
                                </p:cTn>
                              </p:par>
                            </p:childTnLst>
                          </p:cTn>
                        </p:par>
                        <p:par>
                          <p:cTn id="20" fill="hold">
                            <p:stCondLst>
                              <p:cond delay="80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2000"/>
                                        <p:tgtEl>
                                          <p:spTgt spid="7"/>
                                        </p:tgtEl>
                                      </p:cBhvr>
                                    </p:animEffect>
                                  </p:childTnLst>
                                </p:cTn>
                              </p:par>
                            </p:childTnLst>
                          </p:cTn>
                        </p:par>
                        <p:par>
                          <p:cTn id="24" fill="hold">
                            <p:stCondLst>
                              <p:cond delay="10000"/>
                            </p:stCondLst>
                            <p:childTnLst>
                              <p:par>
                                <p:cTn id="25" presetID="10"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2000"/>
                                        <p:tgtEl>
                                          <p:spTgt spid="12"/>
                                        </p:tgtEl>
                                      </p:cBhvr>
                                    </p:animEffect>
                                  </p:childTnLst>
                                </p:cTn>
                              </p:par>
                            </p:childTnLst>
                          </p:cTn>
                        </p:par>
                        <p:par>
                          <p:cTn id="28" fill="hold">
                            <p:stCondLst>
                              <p:cond delay="12000"/>
                            </p:stCondLst>
                            <p:childTnLst>
                              <p:par>
                                <p:cTn id="29" presetID="10" presetClass="entr" presetSubtype="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2000"/>
                                        <p:tgtEl>
                                          <p:spTgt spid="8"/>
                                        </p:tgtEl>
                                      </p:cBhvr>
                                    </p:animEffect>
                                  </p:childTnLst>
                                </p:cTn>
                              </p:par>
                            </p:childTnLst>
                          </p:cTn>
                        </p:par>
                        <p:par>
                          <p:cTn id="32" fill="hold">
                            <p:stCondLst>
                              <p:cond delay="14000"/>
                            </p:stCondLst>
                            <p:childTnLst>
                              <p:par>
                                <p:cTn id="33" presetID="10" presetClass="entr" presetSubtype="0"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2000"/>
                                        <p:tgtEl>
                                          <p:spTgt spid="13"/>
                                        </p:tgtEl>
                                      </p:cBhvr>
                                    </p:animEffect>
                                  </p:childTnLst>
                                </p:cTn>
                              </p:par>
                            </p:childTnLst>
                          </p:cTn>
                        </p:par>
                        <p:par>
                          <p:cTn id="36" fill="hold">
                            <p:stCondLst>
                              <p:cond delay="16000"/>
                            </p:stCondLst>
                            <p:childTnLst>
                              <p:par>
                                <p:cTn id="37" presetID="10" presetClass="entr" presetSubtype="0" fill="hold" grpId="0" nodeType="after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2000"/>
                                        <p:tgtEl>
                                          <p:spTgt spid="9"/>
                                        </p:tgtEl>
                                      </p:cBhvr>
                                    </p:animEffect>
                                  </p:childTnLst>
                                </p:cTn>
                              </p:par>
                            </p:childTnLst>
                          </p:cTn>
                        </p:par>
                        <p:par>
                          <p:cTn id="40" fill="hold">
                            <p:stCondLst>
                              <p:cond delay="18000"/>
                            </p:stCondLst>
                            <p:childTnLst>
                              <p:par>
                                <p:cTn id="41" presetID="10" presetClass="entr" presetSubtype="0"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kiing, Winter, Snow, Ski, Mountains Wallpapers HD / Desktop and Mobile ...">
            <a:extLst>
              <a:ext uri="{FF2B5EF4-FFF2-40B4-BE49-F238E27FC236}">
                <a16:creationId xmlns:a16="http://schemas.microsoft.com/office/drawing/2014/main" id="{3097A856-0014-BFDD-8CF7-189D3E16E7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000"/>
          <a:stretch/>
        </p:blipFill>
        <p:spPr bwMode="auto">
          <a:xfrm>
            <a:off x="20" y="10"/>
            <a:ext cx="9143980" cy="5143490"/>
          </a:xfrm>
          <a:prstGeom prst="rect">
            <a:avLst/>
          </a:prstGeom>
          <a:solidFill>
            <a:srgbClr val="FFFFFF"/>
          </a:solidFill>
        </p:spPr>
      </p:pic>
      <p:sp>
        <p:nvSpPr>
          <p:cNvPr id="2" name="Oval 1">
            <a:extLst>
              <a:ext uri="{FF2B5EF4-FFF2-40B4-BE49-F238E27FC236}">
                <a16:creationId xmlns:a16="http://schemas.microsoft.com/office/drawing/2014/main" id="{F0F8842A-2930-37C0-B394-B8E6064FF317}"/>
              </a:ext>
            </a:extLst>
          </p:cNvPr>
          <p:cNvSpPr/>
          <p:nvPr/>
        </p:nvSpPr>
        <p:spPr>
          <a:xfrm>
            <a:off x="3486150" y="1247776"/>
            <a:ext cx="1924050" cy="1924050"/>
          </a:xfrm>
          <a:prstGeom prst="ellipse">
            <a:avLst/>
          </a:prstGeom>
          <a:solidFill>
            <a:schemeClr val="tx1">
              <a:alpha val="46000"/>
            </a:schemeClr>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solidFill>
                  <a:schemeClr val="bg1"/>
                </a:solidFill>
              </a:rPr>
              <a:t>Control</a:t>
            </a:r>
          </a:p>
        </p:txBody>
      </p:sp>
      <p:grpSp>
        <p:nvGrpSpPr>
          <p:cNvPr id="7" name="Group 6">
            <a:extLst>
              <a:ext uri="{FF2B5EF4-FFF2-40B4-BE49-F238E27FC236}">
                <a16:creationId xmlns:a16="http://schemas.microsoft.com/office/drawing/2014/main" id="{694D5226-198B-9B12-CED4-229D77B7752D}"/>
              </a:ext>
            </a:extLst>
          </p:cNvPr>
          <p:cNvGrpSpPr/>
          <p:nvPr/>
        </p:nvGrpSpPr>
        <p:grpSpPr>
          <a:xfrm>
            <a:off x="3086100" y="842964"/>
            <a:ext cx="2733675" cy="2733675"/>
            <a:chOff x="3086100" y="842964"/>
            <a:chExt cx="2733675" cy="2733675"/>
          </a:xfrm>
        </p:grpSpPr>
        <p:sp>
          <p:nvSpPr>
            <p:cNvPr id="3" name="Circle: Hollow 2">
              <a:extLst>
                <a:ext uri="{FF2B5EF4-FFF2-40B4-BE49-F238E27FC236}">
                  <a16:creationId xmlns:a16="http://schemas.microsoft.com/office/drawing/2014/main" id="{816C7980-E778-374D-2B20-10DD1F7A8B2A}"/>
                </a:ext>
              </a:extLst>
            </p:cNvPr>
            <p:cNvSpPr/>
            <p:nvPr/>
          </p:nvSpPr>
          <p:spPr>
            <a:xfrm>
              <a:off x="3086100" y="842964"/>
              <a:ext cx="2733675" cy="2733675"/>
            </a:xfrm>
            <a:prstGeom prst="donut">
              <a:avLst>
                <a:gd name="adj" fmla="val 11536"/>
              </a:avLst>
            </a:prstGeom>
            <a:solidFill>
              <a:schemeClr val="tx1">
                <a:alpha val="32000"/>
              </a:schemeClr>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GB">
                <a:solidFill>
                  <a:schemeClr val="bg1"/>
                </a:solidFill>
              </a:endParaRPr>
            </a:p>
          </p:txBody>
        </p:sp>
        <p:sp>
          <p:nvSpPr>
            <p:cNvPr id="5" name="TextBox 4">
              <a:extLst>
                <a:ext uri="{FF2B5EF4-FFF2-40B4-BE49-F238E27FC236}">
                  <a16:creationId xmlns:a16="http://schemas.microsoft.com/office/drawing/2014/main" id="{19EBC178-A46E-4C99-39F6-035A9FC9946E}"/>
                </a:ext>
              </a:extLst>
            </p:cNvPr>
            <p:cNvSpPr txBox="1"/>
            <p:nvPr/>
          </p:nvSpPr>
          <p:spPr>
            <a:xfrm>
              <a:off x="3757612" y="3230348"/>
              <a:ext cx="1381125" cy="323165"/>
            </a:xfrm>
            <a:prstGeom prst="rect">
              <a:avLst/>
            </a:prstGeom>
            <a:noFill/>
            <a:ln>
              <a:noFill/>
            </a:ln>
          </p:spPr>
          <p:txBody>
            <a:bodyPr wrap="square" lIns="0" tIns="0" rIns="0" bIns="45720" rtlCol="0">
              <a:spAutoFit/>
            </a:bodyPr>
            <a:lstStyle/>
            <a:p>
              <a:pPr algn="ctr"/>
              <a:r>
                <a:rPr lang="en-GB" dirty="0">
                  <a:solidFill>
                    <a:schemeClr val="bg1"/>
                  </a:solidFill>
                </a:rPr>
                <a:t>Influence</a:t>
              </a:r>
            </a:p>
          </p:txBody>
        </p:sp>
      </p:grpSp>
      <p:grpSp>
        <p:nvGrpSpPr>
          <p:cNvPr id="8" name="Group 7">
            <a:extLst>
              <a:ext uri="{FF2B5EF4-FFF2-40B4-BE49-F238E27FC236}">
                <a16:creationId xmlns:a16="http://schemas.microsoft.com/office/drawing/2014/main" id="{D81356F6-7042-2BF1-CAF6-0EB62160BFD5}"/>
              </a:ext>
            </a:extLst>
          </p:cNvPr>
          <p:cNvGrpSpPr/>
          <p:nvPr/>
        </p:nvGrpSpPr>
        <p:grpSpPr>
          <a:xfrm>
            <a:off x="2571751" y="333376"/>
            <a:ext cx="3752850" cy="3752850"/>
            <a:chOff x="2571751" y="333376"/>
            <a:chExt cx="3752850" cy="3752850"/>
          </a:xfrm>
        </p:grpSpPr>
        <p:sp>
          <p:nvSpPr>
            <p:cNvPr id="4" name="Circle: Hollow 3">
              <a:extLst>
                <a:ext uri="{FF2B5EF4-FFF2-40B4-BE49-F238E27FC236}">
                  <a16:creationId xmlns:a16="http://schemas.microsoft.com/office/drawing/2014/main" id="{856697B2-2C50-9AEF-1CA8-2084BF34F444}"/>
                </a:ext>
              </a:extLst>
            </p:cNvPr>
            <p:cNvSpPr/>
            <p:nvPr/>
          </p:nvSpPr>
          <p:spPr>
            <a:xfrm>
              <a:off x="2571751" y="333376"/>
              <a:ext cx="3752850" cy="3752850"/>
            </a:xfrm>
            <a:prstGeom prst="donut">
              <a:avLst>
                <a:gd name="adj" fmla="val 11536"/>
              </a:avLst>
            </a:prstGeom>
            <a:solidFill>
              <a:schemeClr val="tx1">
                <a:alpha val="17000"/>
              </a:schemeClr>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GB">
                <a:solidFill>
                  <a:schemeClr val="bg1"/>
                </a:solidFill>
              </a:endParaRPr>
            </a:p>
          </p:txBody>
        </p:sp>
        <p:sp>
          <p:nvSpPr>
            <p:cNvPr id="6" name="TextBox 5">
              <a:extLst>
                <a:ext uri="{FF2B5EF4-FFF2-40B4-BE49-F238E27FC236}">
                  <a16:creationId xmlns:a16="http://schemas.microsoft.com/office/drawing/2014/main" id="{BF81ECA7-0DD8-ED00-E39E-6B002242C879}"/>
                </a:ext>
              </a:extLst>
            </p:cNvPr>
            <p:cNvSpPr txBox="1"/>
            <p:nvPr/>
          </p:nvSpPr>
          <p:spPr>
            <a:xfrm>
              <a:off x="3757611" y="3725296"/>
              <a:ext cx="1381125" cy="323165"/>
            </a:xfrm>
            <a:prstGeom prst="rect">
              <a:avLst/>
            </a:prstGeom>
            <a:noFill/>
            <a:ln>
              <a:noFill/>
            </a:ln>
          </p:spPr>
          <p:txBody>
            <a:bodyPr wrap="square" lIns="0" tIns="0" rIns="0" bIns="45720" rtlCol="0">
              <a:spAutoFit/>
            </a:bodyPr>
            <a:lstStyle/>
            <a:p>
              <a:pPr algn="ctr"/>
              <a:r>
                <a:rPr lang="en-GB" dirty="0">
                  <a:solidFill>
                    <a:schemeClr val="bg1"/>
                  </a:solidFill>
                </a:rPr>
                <a:t>Concern</a:t>
              </a:r>
            </a:p>
          </p:txBody>
        </p:sp>
      </p:grpSp>
      <p:pic>
        <p:nvPicPr>
          <p:cNvPr id="9" name="Picture 8" descr="Logo&#10;&#10;Description automatically generated">
            <a:extLst>
              <a:ext uri="{FF2B5EF4-FFF2-40B4-BE49-F238E27FC236}">
                <a16:creationId xmlns:a16="http://schemas.microsoft.com/office/drawing/2014/main" id="{1A010A96-7FC0-C469-B769-ADA13FAD33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7117" y="43221"/>
            <a:ext cx="1967910" cy="637492"/>
          </a:xfrm>
          <a:prstGeom prst="rect">
            <a:avLst/>
          </a:prstGeom>
        </p:spPr>
      </p:pic>
    </p:spTree>
    <p:extLst>
      <p:ext uri="{BB962C8B-B14F-4D97-AF65-F5344CB8AC3E}">
        <p14:creationId xmlns:p14="http://schemas.microsoft.com/office/powerpoint/2010/main" val="4115756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0"/>
                                        <p:tgtEl>
                                          <p:spTgt spid="2"/>
                                        </p:tgtEl>
                                      </p:cBhvr>
                                    </p:animEffect>
                                  </p:childTnLst>
                                </p:cTn>
                              </p:par>
                            </p:childTnLst>
                          </p:cTn>
                        </p:par>
                        <p:par>
                          <p:cTn id="8" fill="hold">
                            <p:stCondLst>
                              <p:cond delay="50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0"/>
                                        <p:tgtEl>
                                          <p:spTgt spid="7"/>
                                        </p:tgtEl>
                                      </p:cBhvr>
                                    </p:animEffect>
                                  </p:childTnLst>
                                </p:cTn>
                              </p:par>
                            </p:childTnLst>
                          </p:cTn>
                        </p:par>
                        <p:par>
                          <p:cTn id="12" fill="hold">
                            <p:stCondLst>
                              <p:cond delay="10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6">
            <a:lum/>
          </a:blip>
          <a:srcRect/>
          <a:stretch>
            <a:fillRect l="-2000" r="-2000"/>
          </a:stretch>
        </a:blipFill>
        <a:effectLst/>
      </p:bgPr>
    </p:bg>
    <p:spTree>
      <p:nvGrpSpPr>
        <p:cNvPr id="1" name=""/>
        <p:cNvGrpSpPr/>
        <p:nvPr/>
      </p:nvGrpSpPr>
      <p:grpSpPr>
        <a:xfrm>
          <a:off x="0" y="0"/>
          <a:ext cx="0" cy="0"/>
          <a:chOff x="0" y="0"/>
          <a:chExt cx="0" cy="0"/>
        </a:xfrm>
      </p:grpSpPr>
      <p:pic>
        <p:nvPicPr>
          <p:cNvPr id="4" name="Method-led">
            <a:hlinkClick r:id="" action="ppaction://media"/>
            <a:extLst>
              <a:ext uri="{FF2B5EF4-FFF2-40B4-BE49-F238E27FC236}">
                <a16:creationId xmlns:a16="http://schemas.microsoft.com/office/drawing/2014/main" id="{0D1BA1B6-EDA2-2E1A-E17A-407051302E5D}"/>
              </a:ext>
            </a:extLst>
          </p:cNvPr>
          <p:cNvPicPr>
            <a:picLocks noChangeAspect="1"/>
          </p:cNvPicPr>
          <p:nvPr>
            <a:videoFile r:link="rId2"/>
            <p:extLst>
              <p:ext uri="{DAA4B4D4-6D71-4841-9C94-3DE7FCFB9230}">
                <p14:media xmlns:p14="http://schemas.microsoft.com/office/powerpoint/2010/main" r:embed="rId3">
                  <p14:trim st="14157" end="122819"/>
                </p14:media>
              </p:ext>
            </p:extLst>
          </p:nvPr>
        </p:nvPicPr>
        <p:blipFill>
          <a:blip r:embed="rId7"/>
          <a:stretch>
            <a:fillRect/>
          </a:stretch>
        </p:blipFill>
        <p:spPr>
          <a:xfrm>
            <a:off x="0" y="0"/>
            <a:ext cx="9144000" cy="5143500"/>
          </a:xfrm>
          <a:prstGeom prst="rect">
            <a:avLst/>
          </a:prstGeom>
        </p:spPr>
      </p:pic>
      <p:pic>
        <p:nvPicPr>
          <p:cNvPr id="2" name="Picture 1" descr="Logo&#10;&#10;Description automatically generated">
            <a:extLst>
              <a:ext uri="{FF2B5EF4-FFF2-40B4-BE49-F238E27FC236}">
                <a16:creationId xmlns:a16="http://schemas.microsoft.com/office/drawing/2014/main" id="{026B1EF2-6F6E-762D-3B2B-7CDC56352A0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07117" y="43221"/>
            <a:ext cx="1967910" cy="637492"/>
          </a:xfrm>
          <a:prstGeom prst="rect">
            <a:avLst/>
          </a:prstGeom>
        </p:spPr>
      </p:pic>
    </p:spTree>
    <p:custDataLst>
      <p:tags r:id="rId1"/>
    </p:custDataLst>
    <p:extLst>
      <p:ext uri="{BB962C8B-B14F-4D97-AF65-F5344CB8AC3E}">
        <p14:creationId xmlns:p14="http://schemas.microsoft.com/office/powerpoint/2010/main" val="501959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6">
            <a:lum/>
          </a:blip>
          <a:srcRect/>
          <a:stretch>
            <a:fillRect l="-2000" r="-2000"/>
          </a:stretch>
        </a:blipFill>
        <a:effectLst/>
      </p:bgPr>
    </p:bg>
    <p:spTree>
      <p:nvGrpSpPr>
        <p:cNvPr id="1" name=""/>
        <p:cNvGrpSpPr/>
        <p:nvPr/>
      </p:nvGrpSpPr>
      <p:grpSpPr>
        <a:xfrm>
          <a:off x="0" y="0"/>
          <a:ext cx="0" cy="0"/>
          <a:chOff x="0" y="0"/>
          <a:chExt cx="0" cy="0"/>
        </a:xfrm>
      </p:grpSpPr>
      <p:pic>
        <p:nvPicPr>
          <p:cNvPr id="4" name="Method-led">
            <a:hlinkClick r:id="" action="ppaction://media"/>
            <a:extLst>
              <a:ext uri="{FF2B5EF4-FFF2-40B4-BE49-F238E27FC236}">
                <a16:creationId xmlns:a16="http://schemas.microsoft.com/office/drawing/2014/main" id="{0D1BA1B6-EDA2-2E1A-E17A-407051302E5D}"/>
              </a:ext>
            </a:extLst>
          </p:cNvPr>
          <p:cNvPicPr>
            <a:picLocks noChangeAspect="1"/>
          </p:cNvPicPr>
          <p:nvPr>
            <a:videoFile r:link="rId2"/>
            <p:extLst>
              <p:ext uri="{DAA4B4D4-6D71-4841-9C94-3DE7FCFB9230}">
                <p14:media xmlns:p14="http://schemas.microsoft.com/office/powerpoint/2010/main" r:embed="rId3">
                  <p14:trim st="42768" end="89274"/>
                </p14:media>
              </p:ext>
            </p:extLst>
          </p:nvPr>
        </p:nvPicPr>
        <p:blipFill>
          <a:blip r:embed="rId7"/>
          <a:stretch>
            <a:fillRect/>
          </a:stretch>
        </p:blipFill>
        <p:spPr>
          <a:xfrm>
            <a:off x="0" y="0"/>
            <a:ext cx="9144000" cy="5143500"/>
          </a:xfrm>
          <a:prstGeom prst="rect">
            <a:avLst/>
          </a:prstGeom>
        </p:spPr>
      </p:pic>
      <p:pic>
        <p:nvPicPr>
          <p:cNvPr id="2" name="Picture 1" descr="Logo&#10;&#10;Description automatically generated">
            <a:extLst>
              <a:ext uri="{FF2B5EF4-FFF2-40B4-BE49-F238E27FC236}">
                <a16:creationId xmlns:a16="http://schemas.microsoft.com/office/drawing/2014/main" id="{026B1EF2-6F6E-762D-3B2B-7CDC56352A0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07117" y="43221"/>
            <a:ext cx="1967910" cy="637492"/>
          </a:xfrm>
          <a:prstGeom prst="rect">
            <a:avLst/>
          </a:prstGeom>
        </p:spPr>
      </p:pic>
    </p:spTree>
    <p:custDataLst>
      <p:tags r:id="rId1"/>
    </p:custDataLst>
    <p:extLst>
      <p:ext uri="{BB962C8B-B14F-4D97-AF65-F5344CB8AC3E}">
        <p14:creationId xmlns:p14="http://schemas.microsoft.com/office/powerpoint/2010/main" val="660945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6">
            <a:lum/>
          </a:blip>
          <a:srcRect/>
          <a:stretch>
            <a:fillRect l="-2000" r="-2000"/>
          </a:stretch>
        </a:blipFill>
        <a:effectLst/>
      </p:bgPr>
    </p:bg>
    <p:spTree>
      <p:nvGrpSpPr>
        <p:cNvPr id="1" name=""/>
        <p:cNvGrpSpPr/>
        <p:nvPr/>
      </p:nvGrpSpPr>
      <p:grpSpPr>
        <a:xfrm>
          <a:off x="0" y="0"/>
          <a:ext cx="0" cy="0"/>
          <a:chOff x="0" y="0"/>
          <a:chExt cx="0" cy="0"/>
        </a:xfrm>
      </p:grpSpPr>
      <p:pic>
        <p:nvPicPr>
          <p:cNvPr id="4" name="Method-led">
            <a:hlinkClick r:id="" action="ppaction://media"/>
            <a:extLst>
              <a:ext uri="{FF2B5EF4-FFF2-40B4-BE49-F238E27FC236}">
                <a16:creationId xmlns:a16="http://schemas.microsoft.com/office/drawing/2014/main" id="{0D1BA1B6-EDA2-2E1A-E17A-407051302E5D}"/>
              </a:ext>
            </a:extLst>
          </p:cNvPr>
          <p:cNvPicPr>
            <a:picLocks noChangeAspect="1"/>
          </p:cNvPicPr>
          <p:nvPr>
            <a:videoFile r:link="rId2"/>
            <p:extLst>
              <p:ext uri="{DAA4B4D4-6D71-4841-9C94-3DE7FCFB9230}">
                <p14:media xmlns:p14="http://schemas.microsoft.com/office/powerpoint/2010/main" r:embed="rId3">
                  <p14:trim st="50985" end="75980"/>
                </p14:media>
              </p:ext>
            </p:extLst>
          </p:nvPr>
        </p:nvPicPr>
        <p:blipFill>
          <a:blip r:embed="rId7"/>
          <a:stretch>
            <a:fillRect/>
          </a:stretch>
        </p:blipFill>
        <p:spPr>
          <a:xfrm>
            <a:off x="0" y="0"/>
            <a:ext cx="9144000" cy="5143500"/>
          </a:xfrm>
          <a:prstGeom prst="rect">
            <a:avLst/>
          </a:prstGeom>
        </p:spPr>
      </p:pic>
      <p:pic>
        <p:nvPicPr>
          <p:cNvPr id="2" name="Picture 1" descr="Logo&#10;&#10;Description automatically generated">
            <a:extLst>
              <a:ext uri="{FF2B5EF4-FFF2-40B4-BE49-F238E27FC236}">
                <a16:creationId xmlns:a16="http://schemas.microsoft.com/office/drawing/2014/main" id="{026B1EF2-6F6E-762D-3B2B-7CDC56352A0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07117" y="43221"/>
            <a:ext cx="1967910" cy="637492"/>
          </a:xfrm>
          <a:prstGeom prst="rect">
            <a:avLst/>
          </a:prstGeom>
        </p:spPr>
      </p:pic>
    </p:spTree>
    <p:custDataLst>
      <p:tags r:id="rId1"/>
    </p:custDataLst>
    <p:extLst>
      <p:ext uri="{BB962C8B-B14F-4D97-AF65-F5344CB8AC3E}">
        <p14:creationId xmlns:p14="http://schemas.microsoft.com/office/powerpoint/2010/main" val="2831725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6">
            <a:lum/>
          </a:blip>
          <a:srcRect/>
          <a:stretch>
            <a:fillRect l="-2000" r="-2000"/>
          </a:stretch>
        </a:blipFill>
        <a:effectLst/>
      </p:bgPr>
    </p:bg>
    <p:spTree>
      <p:nvGrpSpPr>
        <p:cNvPr id="1" name=""/>
        <p:cNvGrpSpPr/>
        <p:nvPr/>
      </p:nvGrpSpPr>
      <p:grpSpPr>
        <a:xfrm>
          <a:off x="0" y="0"/>
          <a:ext cx="0" cy="0"/>
          <a:chOff x="0" y="0"/>
          <a:chExt cx="0" cy="0"/>
        </a:xfrm>
      </p:grpSpPr>
      <p:pic>
        <p:nvPicPr>
          <p:cNvPr id="5" name="i5D">
            <a:hlinkClick r:id="" action="ppaction://media"/>
            <a:extLst>
              <a:ext uri="{FF2B5EF4-FFF2-40B4-BE49-F238E27FC236}">
                <a16:creationId xmlns:a16="http://schemas.microsoft.com/office/drawing/2014/main" id="{EA845B7E-3F0A-EC45-4866-671D3B6CD964}"/>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0" y="0"/>
            <a:ext cx="9144000" cy="5143500"/>
          </a:xfrm>
          <a:prstGeom prst="rect">
            <a:avLst/>
          </a:prstGeom>
        </p:spPr>
      </p:pic>
      <p:pic>
        <p:nvPicPr>
          <p:cNvPr id="2" name="Picture 1" descr="Logo&#10;&#10;Description automatically generated">
            <a:extLst>
              <a:ext uri="{FF2B5EF4-FFF2-40B4-BE49-F238E27FC236}">
                <a16:creationId xmlns:a16="http://schemas.microsoft.com/office/drawing/2014/main" id="{026B1EF2-6F6E-762D-3B2B-7CDC56352A0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07117" y="43221"/>
            <a:ext cx="1967910" cy="637492"/>
          </a:xfrm>
          <a:prstGeom prst="rect">
            <a:avLst/>
          </a:prstGeom>
        </p:spPr>
      </p:pic>
    </p:spTree>
    <p:custDataLst>
      <p:tags r:id="rId1"/>
    </p:custDataLst>
    <p:extLst>
      <p:ext uri="{BB962C8B-B14F-4D97-AF65-F5344CB8AC3E}">
        <p14:creationId xmlns:p14="http://schemas.microsoft.com/office/powerpoint/2010/main" val="1284707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6">
            <a:lum/>
          </a:blip>
          <a:srcRect/>
          <a:stretch>
            <a:fillRect l="-2000" r="-2000"/>
          </a:stretch>
        </a:blipFill>
        <a:effectLst/>
      </p:bgPr>
    </p:bg>
    <p:spTree>
      <p:nvGrpSpPr>
        <p:cNvPr id="1" name=""/>
        <p:cNvGrpSpPr/>
        <p:nvPr/>
      </p:nvGrpSpPr>
      <p:grpSpPr>
        <a:xfrm>
          <a:off x="0" y="0"/>
          <a:ext cx="0" cy="0"/>
          <a:chOff x="0" y="0"/>
          <a:chExt cx="0" cy="0"/>
        </a:xfrm>
      </p:grpSpPr>
      <p:pic>
        <p:nvPicPr>
          <p:cNvPr id="3" name="RFT">
            <a:hlinkClick r:id="" action="ppaction://media"/>
            <a:extLst>
              <a:ext uri="{FF2B5EF4-FFF2-40B4-BE49-F238E27FC236}">
                <a16:creationId xmlns:a16="http://schemas.microsoft.com/office/drawing/2014/main" id="{AB01A630-EB44-7FD0-9736-2C684ED4393E}"/>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0" y="0"/>
            <a:ext cx="9144000" cy="5143500"/>
          </a:xfrm>
          <a:prstGeom prst="rect">
            <a:avLst/>
          </a:prstGeom>
        </p:spPr>
      </p:pic>
      <p:pic>
        <p:nvPicPr>
          <p:cNvPr id="2" name="Picture 1" descr="Logo&#10;&#10;Description automatically generated">
            <a:extLst>
              <a:ext uri="{FF2B5EF4-FFF2-40B4-BE49-F238E27FC236}">
                <a16:creationId xmlns:a16="http://schemas.microsoft.com/office/drawing/2014/main" id="{026B1EF2-6F6E-762D-3B2B-7CDC56352A0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07117" y="43221"/>
            <a:ext cx="1967910" cy="637492"/>
          </a:xfrm>
          <a:prstGeom prst="rect">
            <a:avLst/>
          </a:prstGeom>
        </p:spPr>
      </p:pic>
    </p:spTree>
    <p:custDataLst>
      <p:tags r:id="rId1"/>
    </p:custDataLst>
    <p:extLst>
      <p:ext uri="{BB962C8B-B14F-4D97-AF65-F5344CB8AC3E}">
        <p14:creationId xmlns:p14="http://schemas.microsoft.com/office/powerpoint/2010/main" val="1757199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8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6">
            <a:lum/>
          </a:blip>
          <a:srcRect/>
          <a:stretch>
            <a:fillRect l="-2000" r="-2000"/>
          </a:stretch>
        </a:blipFill>
        <a:effectLst/>
      </p:bgPr>
    </p:bg>
    <p:spTree>
      <p:nvGrpSpPr>
        <p:cNvPr id="1" name=""/>
        <p:cNvGrpSpPr/>
        <p:nvPr/>
      </p:nvGrpSpPr>
      <p:grpSpPr>
        <a:xfrm>
          <a:off x="0" y="0"/>
          <a:ext cx="0" cy="0"/>
          <a:chOff x="0" y="0"/>
          <a:chExt cx="0" cy="0"/>
        </a:xfrm>
      </p:grpSpPr>
      <p:pic>
        <p:nvPicPr>
          <p:cNvPr id="4" name="Lean Mindset">
            <a:hlinkClick r:id="" action="ppaction://media"/>
            <a:extLst>
              <a:ext uri="{FF2B5EF4-FFF2-40B4-BE49-F238E27FC236}">
                <a16:creationId xmlns:a16="http://schemas.microsoft.com/office/drawing/2014/main" id="{4F4F9888-C375-6EFD-7A52-5DBFEA6B1992}"/>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0" y="0"/>
            <a:ext cx="9144000" cy="5143500"/>
          </a:xfrm>
          <a:prstGeom prst="rect">
            <a:avLst/>
          </a:prstGeom>
        </p:spPr>
      </p:pic>
      <p:pic>
        <p:nvPicPr>
          <p:cNvPr id="2" name="Picture 1" descr="Logo&#10;&#10;Description automatically generated">
            <a:extLst>
              <a:ext uri="{FF2B5EF4-FFF2-40B4-BE49-F238E27FC236}">
                <a16:creationId xmlns:a16="http://schemas.microsoft.com/office/drawing/2014/main" id="{026B1EF2-6F6E-762D-3B2B-7CDC56352A0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07117" y="43221"/>
            <a:ext cx="1967910" cy="637492"/>
          </a:xfrm>
          <a:prstGeom prst="rect">
            <a:avLst/>
          </a:prstGeom>
        </p:spPr>
      </p:pic>
    </p:spTree>
    <p:custDataLst>
      <p:tags r:id="rId1"/>
    </p:custDataLst>
    <p:extLst>
      <p:ext uri="{BB962C8B-B14F-4D97-AF65-F5344CB8AC3E}">
        <p14:creationId xmlns:p14="http://schemas.microsoft.com/office/powerpoint/2010/main" val="663412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aXiPdEITFCLAzt_ULiE6K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3_Titles">
  <a:themeElements>
    <a:clrScheme name="Custom 4">
      <a:dk1>
        <a:srgbClr val="000000"/>
      </a:dk1>
      <a:lt1>
        <a:srgbClr val="FFFFFF"/>
      </a:lt1>
      <a:dk2>
        <a:srgbClr val="BDBDBD"/>
      </a:dk2>
      <a:lt2>
        <a:srgbClr val="969696"/>
      </a:lt2>
      <a:accent1>
        <a:srgbClr val="A100FF"/>
      </a:accent1>
      <a:accent2>
        <a:srgbClr val="7500C0"/>
      </a:accent2>
      <a:accent3>
        <a:srgbClr val="460073"/>
      </a:accent3>
      <a:accent4>
        <a:srgbClr val="00BAFF"/>
      </a:accent4>
      <a:accent5>
        <a:srgbClr val="008EFF"/>
      </a:accent5>
      <a:accent6>
        <a:srgbClr val="004DFF"/>
      </a:accent6>
      <a:hlink>
        <a:srgbClr val="7500C0"/>
      </a:hlink>
      <a:folHlink>
        <a:srgbClr val="7500C0"/>
      </a:folHlink>
    </a:clrScheme>
    <a:fontScheme name="Accenture_Graphik">
      <a:majorFont>
        <a:latin typeface="Graphik"/>
        <a:ea typeface=""/>
        <a:cs typeface=""/>
      </a:majorFont>
      <a:minorFont>
        <a:latin typeface="Graphi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lIns="0" tIns="0" rIns="0" bIns="45720" rtlCol="0">
        <a:spAutoFit/>
      </a:bodyPr>
      <a:lstStyle>
        <a:defPPr>
          <a:defRPr sz="1600" dirty="0" err="1" smtClean="0"/>
        </a:defPPr>
      </a:lstStyle>
    </a:txDef>
  </a:objectDefaults>
  <a:extraClrSchemeLst/>
  <a:custClrLst>
    <a:custClr name="Strategy-Orange">
      <a:srgbClr val="FF9128"/>
    </a:custClr>
    <a:custClr name="Strategy-Carmine">
      <a:srgbClr val="BD001D"/>
    </a:custClr>
    <a:custClr name="Consulting-Light Aqua">
      <a:srgbClr val="00F3FF"/>
    </a:custClr>
    <a:custClr name="Consulting-Dark Violet">
      <a:srgbClr val="7500C0"/>
    </a:custClr>
    <a:custClr name="Digital-Lime">
      <a:srgbClr val="00FF00"/>
    </a:custClr>
    <a:custClr name="Digital-Sunglow">
      <a:srgbClr val="FFD42E"/>
    </a:custClr>
    <a:custClr name="Technology-Aqua">
      <a:srgbClr val="00F3FF"/>
    </a:custClr>
    <a:custClr name="Technology-Lime">
      <a:srgbClr val="00FF00"/>
    </a:custClr>
    <a:custClr name="Operations-Aqua">
      <a:srgbClr val="00F3FF"/>
    </a:custClr>
    <a:custClr name="Operations-Navy Blue">
      <a:srgbClr val="004DFF"/>
    </a:custClr>
    <a:custClr name="Strategy-Orange Red">
      <a:srgbClr val="FF3C0F"/>
    </a:custClr>
    <a:custClr name="Strategy-Dark Carmine">
      <a:srgbClr val="920026"/>
    </a:custClr>
    <a:custClr name="Consulting-Electric Purple">
      <a:srgbClr val="A100FF"/>
    </a:custClr>
    <a:custClr name="Consulting-Indigo">
      <a:srgbClr val="5F0095"/>
    </a:custClr>
    <a:custClr name="Digital-Yellow">
      <a:srgbClr val="FFFF00"/>
    </a:custClr>
    <a:custClr name="Digital-Selective Yellow">
      <a:srgbClr val="FFB600"/>
    </a:custClr>
    <a:custClr name="Technology-Spring Green">
      <a:srgbClr val="00FF7D"/>
    </a:custClr>
    <a:custClr name="Technology-Dark Lime">
      <a:srgbClr val="00D700"/>
    </a:custClr>
    <a:custClr name="Operations-Deep Sky Blue">
      <a:srgbClr val="00BAFF"/>
    </a:custClr>
    <a:custClr name="Operations-Blue">
      <a:srgbClr val="2800FF"/>
    </a:custClr>
    <a:custClr name="Strategy-Red">
      <a:srgbClr val="FF0000"/>
    </a:custClr>
    <a:custClr name="Strategy-Burgundy">
      <a:srgbClr val="710012"/>
    </a:custClr>
    <a:custClr name="Consulting-Electric Indigo">
      <a:srgbClr val="7E00FF"/>
    </a:custClr>
    <a:custClr name="Consulting-Dark Indigo">
      <a:srgbClr val="380089"/>
    </a:custClr>
    <a:custClr name="Digital-Golden Yellow">
      <a:srgbClr val="FFEA00"/>
    </a:custClr>
    <a:custClr name="Digital-Dark Orange">
      <a:srgbClr val="FF9500"/>
    </a:custClr>
    <a:custClr name="Technology-Spring Bud">
      <a:srgbClr val="B9FF00"/>
    </a:custClr>
    <a:custClr name="Technology-British Racing Green">
      <a:srgbClr val="00530A"/>
    </a:custClr>
    <a:custClr name="Operations-Dodger Blue">
      <a:srgbClr val="008EFF"/>
    </a:custClr>
    <a:custClr name="Operations-Dark Blue">
      <a:srgbClr val="000088"/>
    </a:custClr>
  </a:custClrLst>
  <a:extLst>
    <a:ext uri="{05A4C25C-085E-4340-85A3-A5531E510DB2}">
      <thm15:themeFamily xmlns:thm15="http://schemas.microsoft.com/office/thememl/2012/main" name="Presentation10" id="{C00EB2C1-B526-F548-AF64-FD10065D7E5F}" vid="{C7D4C087-F6B1-4649-903F-3FEF709D25B8}"/>
    </a:ext>
  </a:extLst>
</a:theme>
</file>

<file path=ppt/theme/theme2.xml><?xml version="1.0" encoding="utf-8"?>
<a:theme xmlns:a="http://schemas.openxmlformats.org/drawingml/2006/main" name="1_BB 20 PPT V1">
  <a:themeElements>
    <a:clrScheme name="BB PPT Colours">
      <a:dk1>
        <a:srgbClr val="535659"/>
      </a:dk1>
      <a:lt1>
        <a:srgbClr val="FFFFFF"/>
      </a:lt1>
      <a:dk2>
        <a:srgbClr val="1B2C37"/>
      </a:dk2>
      <a:lt2>
        <a:srgbClr val="F8F8F8"/>
      </a:lt2>
      <a:accent1>
        <a:srgbClr val="005D99"/>
      </a:accent1>
      <a:accent2>
        <a:srgbClr val="41B6E6"/>
      </a:accent2>
      <a:accent3>
        <a:srgbClr val="007681"/>
      </a:accent3>
      <a:accent4>
        <a:srgbClr val="49C5B1"/>
      </a:accent4>
      <a:accent5>
        <a:srgbClr val="D7DF23"/>
      </a:accent5>
      <a:accent6>
        <a:srgbClr val="DD7C0D"/>
      </a:accent6>
      <a:hlink>
        <a:srgbClr val="005D99"/>
      </a:hlink>
      <a:folHlink>
        <a:srgbClr val="005C99"/>
      </a:folHlink>
    </a:clrScheme>
    <a:fontScheme name="Arial Bod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 Internal - 16.9 - Balfour Beatty v7" id="{08650EB1-AB1B-E248-AF3B-1CFC71889659}" vid="{977FDD20-5F64-E24A-8003-9A811DA18D1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D60B23533AE9B47AEDBC21BF14A15B2" ma:contentTypeVersion="20" ma:contentTypeDescription="Create a new document." ma:contentTypeScope="" ma:versionID="be5162df8464e285ff82731f761d9e0f">
  <xsd:schema xmlns:xsd="http://www.w3.org/2001/XMLSchema" xmlns:xs="http://www.w3.org/2001/XMLSchema" xmlns:p="http://schemas.microsoft.com/office/2006/metadata/properties" xmlns:ns2="3dc5cb3e-cc3f-482f-9935-4396e7365216" xmlns:ns3="9ae28a47-3f50-4bb4-bc3c-045b2b0bc554" targetNamespace="http://schemas.microsoft.com/office/2006/metadata/properties" ma:root="true" ma:fieldsID="3eb0fd01be6bad6cd0c2d4d0e512d92d" ns2:_="" ns3:_="">
    <xsd:import namespace="3dc5cb3e-cc3f-482f-9935-4396e7365216"/>
    <xsd:import namespace="9ae28a47-3f50-4bb4-bc3c-045b2b0bc55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element ref="ns2:MediaServiceLocation" minOccurs="0"/>
                <xsd:element ref="ns2:lcf76f155ced4ddcb4097134ff3c332f" minOccurs="0"/>
                <xsd:element ref="ns3:TaxCatchAll" minOccurs="0"/>
                <xsd:element ref="ns2:Use" minOccurs="0"/>
                <xsd:element ref="ns2:Comment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dc5cb3e-cc3f-482f-9935-4396e736521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d7da1d1-48b2-4290-97c5-7b0b46bcc558" ma:termSetId="09814cd3-568e-fe90-9814-8d621ff8fb84" ma:anchorId="fba54fb3-c3e1-fe81-a776-ca4b69148c4d" ma:open="true" ma:isKeyword="false">
      <xsd:complexType>
        <xsd:sequence>
          <xsd:element ref="pc:Terms" minOccurs="0" maxOccurs="1"/>
        </xsd:sequence>
      </xsd:complexType>
    </xsd:element>
    <xsd:element name="Use" ma:index="24" nillable="true" ma:displayName="Use" ma:default="No" ma:format="Dropdown" ma:internalName="Use">
      <xsd:simpleType>
        <xsd:restriction base="dms:Choice">
          <xsd:enumeration value="Yes"/>
          <xsd:enumeration value="No"/>
        </xsd:restriction>
      </xsd:simpleType>
    </xsd:element>
    <xsd:element name="Comments" ma:index="25" nillable="true" ma:displayName="Comments" ma:format="Dropdown" ma:internalName="Comments">
      <xsd:simpleType>
        <xsd:restriction base="dms:Note">
          <xsd:maxLength value="255"/>
        </xsd:restriction>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ae28a47-3f50-4bb4-bc3c-045b2b0bc55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46580134-4fc5-4c47-bf98-21fc3b6ad4b9}" ma:internalName="TaxCatchAll" ma:showField="CatchAllData" ma:web="9ae28a47-3f50-4bb4-bc3c-045b2b0bc55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9ae28a47-3f50-4bb4-bc3c-045b2b0bc554">
      <UserInfo>
        <DisplayName>Johnson, Mitchell</DisplayName>
        <AccountId>41</AccountId>
        <AccountType/>
      </UserInfo>
      <UserInfo>
        <DisplayName>Lavery, Peter</DisplayName>
        <AccountId>14</AccountId>
        <AccountType/>
      </UserInfo>
      <UserInfo>
        <DisplayName>Dodsworth, Andrew</DisplayName>
        <AccountId>19</AccountId>
        <AccountType/>
      </UserInfo>
      <UserInfo>
        <DisplayName>Kirk, Caroline</DisplayName>
        <AccountId>155</AccountId>
        <AccountType/>
      </UserInfo>
      <UserInfo>
        <DisplayName>Petrie, Steve</DisplayName>
        <AccountId>27</AccountId>
        <AccountType/>
      </UserInfo>
      <UserInfo>
        <DisplayName>Chastney, Joe</DisplayName>
        <AccountId>469</AccountId>
        <AccountType/>
      </UserInfo>
      <UserInfo>
        <DisplayName>Kelly, Joseph</DisplayName>
        <AccountId>75</AccountId>
        <AccountType/>
      </UserInfo>
      <UserInfo>
        <DisplayName>Jackson, Christian</DisplayName>
        <AccountId>20</AccountId>
        <AccountType/>
      </UserInfo>
      <UserInfo>
        <DisplayName>Clifton, Phil</DisplayName>
        <AccountId>68</AccountId>
        <AccountType/>
      </UserInfo>
      <UserInfo>
        <DisplayName>Parnell, Harry</DisplayName>
        <AccountId>389</AccountId>
        <AccountType/>
      </UserInfo>
      <UserInfo>
        <DisplayName>Schenk, Michael</DisplayName>
        <AccountId>35</AccountId>
        <AccountType/>
      </UserInfo>
      <UserInfo>
        <DisplayName>Anwyl, Stuart</DisplayName>
        <AccountId>18</AccountId>
        <AccountType/>
      </UserInfo>
      <UserInfo>
        <DisplayName>Preston, Nicole</DisplayName>
        <AccountId>15</AccountId>
        <AccountType/>
      </UserInfo>
      <UserInfo>
        <DisplayName>Kennedy, Chris</DisplayName>
        <AccountId>192</AccountId>
        <AccountType/>
      </UserInfo>
      <UserInfo>
        <DisplayName>Shacklock, Lynne</DisplayName>
        <AccountId>49</AccountId>
        <AccountType/>
      </UserInfo>
      <UserInfo>
        <DisplayName>Dummett, Henry</DisplayName>
        <AccountId>853</AccountId>
        <AccountType/>
      </UserInfo>
      <UserInfo>
        <DisplayName>Denning, Kim</DisplayName>
        <AccountId>280</AccountId>
        <AccountType/>
      </UserInfo>
      <UserInfo>
        <DisplayName>Fearnhead, Nick</DisplayName>
        <AccountId>292</AccountId>
        <AccountType/>
      </UserInfo>
    </SharedWithUsers>
    <TaxCatchAll xmlns="9ae28a47-3f50-4bb4-bc3c-045b2b0bc554" xsi:nil="true"/>
    <lcf76f155ced4ddcb4097134ff3c332f xmlns="3dc5cb3e-cc3f-482f-9935-4396e7365216">
      <Terms xmlns="http://schemas.microsoft.com/office/infopath/2007/PartnerControls"/>
    </lcf76f155ced4ddcb4097134ff3c332f>
    <Comments xmlns="3dc5cb3e-cc3f-482f-9935-4396e7365216" xsi:nil="true"/>
    <Use xmlns="3dc5cb3e-cc3f-482f-9935-4396e7365216">No</Us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8B5D130-C172-4967-BAD0-AA0090F09E03}">
  <ds:schemaRefs>
    <ds:schemaRef ds:uri="http://schemas.microsoft.com/office/2006/metadata/contentType"/>
    <ds:schemaRef ds:uri="http://schemas.microsoft.com/office/2006/metadata/properties/metaAttributes"/>
    <ds:schemaRef ds:uri="http://www.w3.org/2000/xmlns/"/>
    <ds:schemaRef ds:uri="http://www.w3.org/2001/XMLSchema"/>
    <ds:schemaRef ds:uri="3dc5cb3e-cc3f-482f-9935-4396e7365216"/>
    <ds:schemaRef ds:uri="9ae28a47-3f50-4bb4-bc3c-045b2b0bc554"/>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4A2C893-642C-4CE6-A450-BC2F1A311F83}">
  <ds:schemaRefs>
    <ds:schemaRef ds:uri="http://schemas.microsoft.com/office/2006/metadata/properties"/>
    <ds:schemaRef ds:uri="http://www.w3.org/2000/xmlns/"/>
    <ds:schemaRef ds:uri="9ae28a47-3f50-4bb4-bc3c-045b2b0bc554"/>
    <ds:schemaRef ds:uri="http://www.w3.org/2001/XMLSchema-instance"/>
    <ds:schemaRef ds:uri="3dc5cb3e-cc3f-482f-9935-4396e7365216"/>
    <ds:schemaRef ds:uri="http://schemas.microsoft.com/office/infopath/2007/PartnerControls"/>
  </ds:schemaRefs>
</ds:datastoreItem>
</file>

<file path=customXml/itemProps3.xml><?xml version="1.0" encoding="utf-8"?>
<ds:datastoreItem xmlns:ds="http://schemas.openxmlformats.org/officeDocument/2006/customXml" ds:itemID="{0DCB08C1-CC4F-4281-B6EF-6C1F260D97C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991</TotalTime>
  <Words>3373</Words>
  <Application>Microsoft Macintosh PowerPoint</Application>
  <PresentationFormat>On-screen Show (16:9)</PresentationFormat>
  <Paragraphs>363</Paragraphs>
  <Slides>12</Slides>
  <Notes>12</Notes>
  <HiddenSlides>0</HiddenSlides>
  <MMClips>9</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1</vt:i4>
      </vt:variant>
      <vt:variant>
        <vt:lpstr>Slide Titles</vt:lpstr>
      </vt:variant>
      <vt:variant>
        <vt:i4>12</vt:i4>
      </vt:variant>
    </vt:vector>
  </HeadingPairs>
  <TitlesOfParts>
    <vt:vector size="25" baseType="lpstr">
      <vt:lpstr>.Lucida Grande UI Regular</vt:lpstr>
      <vt:lpstr>Arial</vt:lpstr>
      <vt:lpstr>Arial Nova</vt:lpstr>
      <vt:lpstr>Calibri</vt:lpstr>
      <vt:lpstr>Graphik</vt:lpstr>
      <vt:lpstr>Graphik Bold</vt:lpstr>
      <vt:lpstr>Graphik Light</vt:lpstr>
      <vt:lpstr>Graphik Regular</vt:lpstr>
      <vt:lpstr>Impact</vt:lpstr>
      <vt:lpstr>System Font Regular</vt:lpstr>
      <vt:lpstr>3_Titles</vt:lpstr>
      <vt:lpstr>1_BB 20 PPT V1</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Balfour Beatty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Day, Chris</dc:creator>
  <cp:lastModifiedBy>Paul Wheeler</cp:lastModifiedBy>
  <cp:revision>4</cp:revision>
  <dcterms:created xsi:type="dcterms:W3CDTF">2015-10-29T14:33:15Z</dcterms:created>
  <dcterms:modified xsi:type="dcterms:W3CDTF">2024-03-12T09:24:15Z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15400</vt:r8>
  </property>
  <property fmtid="{D5CDD505-2E9C-101B-9397-08002B2CF9AE}" pid="3" name="_dlc_DocIdItemGuid">
    <vt:lpwstr>ab1accd7-23df-4cd8-8e49-d2179e102f5f</vt:lpwstr>
  </property>
  <property fmtid="{D5CDD505-2E9C-101B-9397-08002B2CF9AE}" pid="4" name="ContentTypeId">
    <vt:lpwstr>0x0101008D60B23533AE9B47AEDBC21BF14A15B2</vt:lpwstr>
  </property>
  <property fmtid="{D5CDD505-2E9C-101B-9397-08002B2CF9AE}" pid="5" name="MediaServiceImageTags">
    <vt:lpwstr/>
  </property>
</Properties>
</file>